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Jua"/>
      <p:regular r:id="rId26"/>
    </p:embeddedFont>
    <p:embeddedFont>
      <p:font typeface="Baloo 2"/>
      <p:regular r:id="rId27"/>
      <p:bold r:id="rId28"/>
    </p:embeddedFont>
    <p:embeddedFont>
      <p:font typeface="Nanum Gothic"/>
      <p:regular r:id="rId29"/>
      <p:bold r:id="rId30"/>
    </p:embeddedFont>
    <p:embeddedFont>
      <p:font typeface="Barlow"/>
      <p:regular r:id="rId31"/>
      <p:bold r:id="rId32"/>
      <p:italic r:id="rId33"/>
      <p:boldItalic r:id="rId34"/>
    </p:embeddedFont>
    <p:embeddedFont>
      <p:font typeface="Comfortaa Medium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943652-83EA-484F-A06D-E00B708006B6}">
  <a:tblStyle styleId="{09943652-83EA-484F-A06D-E00B708006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41C02B5-D82C-4F51-998C-1509836251C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Jua-regular.fntdata"/><Relationship Id="rId25" Type="http://schemas.openxmlformats.org/officeDocument/2006/relationships/slide" Target="slides/slide18.xml"/><Relationship Id="rId28" Type="http://schemas.openxmlformats.org/officeDocument/2006/relationships/font" Target="fonts/Baloo2-bold.fntdata"/><Relationship Id="rId27" Type="http://schemas.openxmlformats.org/officeDocument/2006/relationships/font" Target="fonts/Baloo2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NanumGothic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-regular.fntdata"/><Relationship Id="rId30" Type="http://schemas.openxmlformats.org/officeDocument/2006/relationships/font" Target="fonts/NanumGothic-bold.fntdata"/><Relationship Id="rId11" Type="http://schemas.openxmlformats.org/officeDocument/2006/relationships/slide" Target="slides/slide4.xml"/><Relationship Id="rId33" Type="http://schemas.openxmlformats.org/officeDocument/2006/relationships/font" Target="fonts/Barlow-italic.fntdata"/><Relationship Id="rId10" Type="http://schemas.openxmlformats.org/officeDocument/2006/relationships/slide" Target="slides/slide3.xml"/><Relationship Id="rId32" Type="http://schemas.openxmlformats.org/officeDocument/2006/relationships/font" Target="fonts/Barlow-bold.fntdata"/><Relationship Id="rId13" Type="http://schemas.openxmlformats.org/officeDocument/2006/relationships/slide" Target="slides/slide6.xml"/><Relationship Id="rId35" Type="http://schemas.openxmlformats.org/officeDocument/2006/relationships/font" Target="fonts/ComfortaaMedium-regular.fntdata"/><Relationship Id="rId12" Type="http://schemas.openxmlformats.org/officeDocument/2006/relationships/slide" Target="slides/slide5.xml"/><Relationship Id="rId34" Type="http://schemas.openxmlformats.org/officeDocument/2006/relationships/font" Target="fonts/Barlow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Comfortaa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Korean_language" TargetMode="External"/><Relationship Id="rId3" Type="http://schemas.openxmlformats.org/officeDocument/2006/relationships/hyperlink" Target="https://en.wikipedia.org/wiki/Hanja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8" name="Google Shape;45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a693581bb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Google Shape;4681;ga693581bb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치경음/혓소리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8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Google Shape;4689;ga693581bb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0" name="Google Shape;4690;ga693581bb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치찰음/ 잇소리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ga693581bb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8" name="Google Shape;4698;ga693581bb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입술소리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ga693581b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6" name="Google Shape;4706;ga693581b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목소리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ga693581bb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4" name="Google Shape;4714;ga693581bb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2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ga693581bb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4" name="Google Shape;4734;ga693581bb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ga693581bb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1" name="Google Shape;4761;ga693581bb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ga693581bb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6" name="Google Shape;4786;ga693581bb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gf367fb296b_1_4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3" name="Google Shape;4793;gf367fb296b_1_4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2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ga693581bb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4" name="Google Shape;4584;ga693581b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gf367fb296b_1_9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0" name="Google Shape;4590;gf367fb296b_1_9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ga693581bb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0" name="Google Shape;4610;ga693581bb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50">
                <a:solidFill>
                  <a:schemeClr val="dk1"/>
                </a:solidFill>
                <a:highlight>
                  <a:srgbClr val="FFFFFF"/>
                </a:highlight>
              </a:rPr>
              <a:t>Hunminjeongeum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(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Korean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: 훈민정음;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Hanja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: 訓民正音; lit. The Correct/Proper Sounds for the Instruction of the People), 1446 반포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UNESCO Memory-of-the-World Programme/Program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ga693581bb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8" name="Google Shape;4618;ga693581bb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훈민정음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a693581bb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a693581bb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ga693581b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8" name="Google Shape;4638;ga693581b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a693581bb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a693581bb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Google Shape;4672;ga693581bb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3" name="Google Shape;4673;ga693581bb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연구개음 / 어금</a:t>
            </a:r>
            <a:r>
              <a:rPr lang="en"/>
              <a:t>닛 소리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4"/>
          <p:cNvGrpSpPr/>
          <p:nvPr/>
        </p:nvGrpSpPr>
        <p:grpSpPr>
          <a:xfrm>
            <a:off x="7792545" y="3596518"/>
            <a:ext cx="1149100" cy="1256897"/>
            <a:chOff x="-2456375" y="2292725"/>
            <a:chExt cx="1212386" cy="1326120"/>
          </a:xfrm>
        </p:grpSpPr>
        <p:sp>
          <p:nvSpPr>
            <p:cNvPr id="60" name="Google Shape;60;p14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" name="Google Shape;61;p14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62" name="Google Shape;62;p14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" name="Google Shape;74;p14"/>
          <p:cNvSpPr/>
          <p:nvPr/>
        </p:nvSpPr>
        <p:spPr>
          <a:xfrm>
            <a:off x="3029719" y="-2358900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58164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type="ctrTitle"/>
          </p:nvPr>
        </p:nvSpPr>
        <p:spPr>
          <a:xfrm>
            <a:off x="1249800" y="1576113"/>
            <a:ext cx="6644400" cy="15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052900" y="3364888"/>
            <a:ext cx="5038200" cy="2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>
            <a:off x="2819870" y="206755"/>
            <a:ext cx="949685" cy="377084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103147" y="296626"/>
            <a:ext cx="1223534" cy="485751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flipH="1">
            <a:off x="6036600" y="44554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flipH="1">
            <a:off x="8279738" y="37346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9525">
              <a:srgbClr val="A58164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-1129300" y="37346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flipH="1">
            <a:off x="112050" y="44554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84" name="Google Shape;84;p14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85" name="Google Shape;85;p1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14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88" name="Google Shape;88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" name="Google Shape;120;p14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14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154" name="Google Shape;154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4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187" name="Google Shape;187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9" name="Google Shape;219;p14"/>
          <p:cNvGrpSpPr/>
          <p:nvPr/>
        </p:nvGrpSpPr>
        <p:grpSpPr>
          <a:xfrm>
            <a:off x="7591843" y="-11199"/>
            <a:ext cx="1757574" cy="1634955"/>
            <a:chOff x="7591843" y="-11199"/>
            <a:chExt cx="1757574" cy="1634955"/>
          </a:xfrm>
        </p:grpSpPr>
        <p:grpSp>
          <p:nvGrpSpPr>
            <p:cNvPr id="220" name="Google Shape;220;p14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" name="Google Shape;256;p14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257" name="Google Shape;257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14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290" name="Google Shape;290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14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5" name="Google Shape;355;p14"/>
          <p:cNvGrpSpPr/>
          <p:nvPr/>
        </p:nvGrpSpPr>
        <p:grpSpPr>
          <a:xfrm>
            <a:off x="324549" y="3534001"/>
            <a:ext cx="581843" cy="567549"/>
            <a:chOff x="3228225" y="3246725"/>
            <a:chExt cx="356325" cy="347550"/>
          </a:xfrm>
        </p:grpSpPr>
        <p:sp>
          <p:nvSpPr>
            <p:cNvPr id="356" name="Google Shape;356;p14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4"/>
          <p:cNvGrpSpPr/>
          <p:nvPr/>
        </p:nvGrpSpPr>
        <p:grpSpPr>
          <a:xfrm>
            <a:off x="8275039" y="3657798"/>
            <a:ext cx="386613" cy="377092"/>
            <a:chOff x="3228225" y="3246725"/>
            <a:chExt cx="356325" cy="347550"/>
          </a:xfrm>
        </p:grpSpPr>
        <p:sp>
          <p:nvSpPr>
            <p:cNvPr id="389" name="Google Shape;389;p14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"/>
          <p:cNvSpPr txBox="1"/>
          <p:nvPr>
            <p:ph hasCustomPrompt="1" type="title"/>
          </p:nvPr>
        </p:nvSpPr>
        <p:spPr>
          <a:xfrm>
            <a:off x="3903000" y="1331450"/>
            <a:ext cx="13380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3" name="Google Shape;423;p15"/>
          <p:cNvSpPr txBox="1"/>
          <p:nvPr>
            <p:ph idx="2" type="title"/>
          </p:nvPr>
        </p:nvSpPr>
        <p:spPr>
          <a:xfrm>
            <a:off x="2299050" y="2314600"/>
            <a:ext cx="45459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4" name="Google Shape;424;p15"/>
          <p:cNvSpPr txBox="1"/>
          <p:nvPr>
            <p:ph idx="1" type="subTitle"/>
          </p:nvPr>
        </p:nvSpPr>
        <p:spPr>
          <a:xfrm>
            <a:off x="3037200" y="3036900"/>
            <a:ext cx="3216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5" name="Google Shape;425;p15"/>
          <p:cNvSpPr/>
          <p:nvPr/>
        </p:nvSpPr>
        <p:spPr>
          <a:xfrm>
            <a:off x="3311445" y="197323"/>
            <a:ext cx="116188" cy="114649"/>
          </a:xfrm>
          <a:custGeom>
            <a:rect b="b" l="l" r="r" t="t"/>
            <a:pathLst>
              <a:path extrusionOk="0" fill="none" h="1266" w="1283">
                <a:moveTo>
                  <a:pt x="651" y="1"/>
                </a:moveTo>
                <a:lnTo>
                  <a:pt x="651" y="1"/>
                </a:lnTo>
                <a:lnTo>
                  <a:pt x="578" y="19"/>
                </a:lnTo>
                <a:lnTo>
                  <a:pt x="542" y="19"/>
                </a:lnTo>
                <a:lnTo>
                  <a:pt x="452" y="91"/>
                </a:lnTo>
                <a:lnTo>
                  <a:pt x="380" y="163"/>
                </a:lnTo>
                <a:lnTo>
                  <a:pt x="362" y="218"/>
                </a:lnTo>
                <a:lnTo>
                  <a:pt x="362" y="272"/>
                </a:lnTo>
                <a:lnTo>
                  <a:pt x="362" y="290"/>
                </a:lnTo>
                <a:lnTo>
                  <a:pt x="362" y="290"/>
                </a:lnTo>
                <a:lnTo>
                  <a:pt x="289" y="272"/>
                </a:lnTo>
                <a:lnTo>
                  <a:pt x="289" y="272"/>
                </a:lnTo>
                <a:lnTo>
                  <a:pt x="271" y="272"/>
                </a:lnTo>
                <a:lnTo>
                  <a:pt x="271" y="272"/>
                </a:lnTo>
                <a:lnTo>
                  <a:pt x="217" y="272"/>
                </a:lnTo>
                <a:lnTo>
                  <a:pt x="163" y="290"/>
                </a:lnTo>
                <a:lnTo>
                  <a:pt x="91" y="344"/>
                </a:lnTo>
                <a:lnTo>
                  <a:pt x="18" y="434"/>
                </a:lnTo>
                <a:lnTo>
                  <a:pt x="0" y="489"/>
                </a:lnTo>
                <a:lnTo>
                  <a:pt x="0" y="543"/>
                </a:lnTo>
                <a:lnTo>
                  <a:pt x="0" y="543"/>
                </a:lnTo>
                <a:lnTo>
                  <a:pt x="0" y="633"/>
                </a:lnTo>
                <a:lnTo>
                  <a:pt x="55" y="723"/>
                </a:lnTo>
                <a:lnTo>
                  <a:pt x="109" y="777"/>
                </a:lnTo>
                <a:lnTo>
                  <a:pt x="181" y="814"/>
                </a:lnTo>
                <a:lnTo>
                  <a:pt x="181" y="814"/>
                </a:lnTo>
                <a:lnTo>
                  <a:pt x="145" y="886"/>
                </a:lnTo>
                <a:lnTo>
                  <a:pt x="127" y="976"/>
                </a:lnTo>
                <a:lnTo>
                  <a:pt x="127" y="976"/>
                </a:lnTo>
                <a:lnTo>
                  <a:pt x="145" y="1030"/>
                </a:lnTo>
                <a:lnTo>
                  <a:pt x="145" y="1085"/>
                </a:lnTo>
                <a:lnTo>
                  <a:pt x="217" y="1175"/>
                </a:lnTo>
                <a:lnTo>
                  <a:pt x="289" y="1229"/>
                </a:lnTo>
                <a:lnTo>
                  <a:pt x="344" y="1247"/>
                </a:lnTo>
                <a:lnTo>
                  <a:pt x="398" y="1265"/>
                </a:lnTo>
                <a:lnTo>
                  <a:pt x="398" y="1265"/>
                </a:lnTo>
                <a:lnTo>
                  <a:pt x="416" y="1265"/>
                </a:lnTo>
                <a:lnTo>
                  <a:pt x="416" y="1265"/>
                </a:lnTo>
                <a:lnTo>
                  <a:pt x="488" y="1247"/>
                </a:lnTo>
                <a:lnTo>
                  <a:pt x="542" y="1229"/>
                </a:lnTo>
                <a:lnTo>
                  <a:pt x="596" y="1193"/>
                </a:lnTo>
                <a:lnTo>
                  <a:pt x="651" y="1139"/>
                </a:lnTo>
                <a:lnTo>
                  <a:pt x="651" y="1139"/>
                </a:lnTo>
                <a:lnTo>
                  <a:pt x="687" y="1193"/>
                </a:lnTo>
                <a:lnTo>
                  <a:pt x="741" y="1229"/>
                </a:lnTo>
                <a:lnTo>
                  <a:pt x="795" y="1247"/>
                </a:lnTo>
                <a:lnTo>
                  <a:pt x="867" y="1265"/>
                </a:lnTo>
                <a:lnTo>
                  <a:pt x="867" y="1265"/>
                </a:lnTo>
                <a:lnTo>
                  <a:pt x="867" y="1265"/>
                </a:lnTo>
                <a:lnTo>
                  <a:pt x="867" y="1265"/>
                </a:lnTo>
                <a:lnTo>
                  <a:pt x="922" y="1265"/>
                </a:lnTo>
                <a:lnTo>
                  <a:pt x="976" y="1247"/>
                </a:lnTo>
                <a:lnTo>
                  <a:pt x="1066" y="1175"/>
                </a:lnTo>
                <a:lnTo>
                  <a:pt x="1120" y="1103"/>
                </a:lnTo>
                <a:lnTo>
                  <a:pt x="1138" y="1048"/>
                </a:lnTo>
                <a:lnTo>
                  <a:pt x="1156" y="994"/>
                </a:lnTo>
                <a:lnTo>
                  <a:pt x="1156" y="994"/>
                </a:lnTo>
                <a:lnTo>
                  <a:pt x="1138" y="904"/>
                </a:lnTo>
                <a:lnTo>
                  <a:pt x="1102" y="814"/>
                </a:lnTo>
                <a:lnTo>
                  <a:pt x="1102" y="814"/>
                </a:lnTo>
                <a:lnTo>
                  <a:pt x="1174" y="777"/>
                </a:lnTo>
                <a:lnTo>
                  <a:pt x="1229" y="723"/>
                </a:lnTo>
                <a:lnTo>
                  <a:pt x="1265" y="651"/>
                </a:lnTo>
                <a:lnTo>
                  <a:pt x="1283" y="561"/>
                </a:lnTo>
                <a:lnTo>
                  <a:pt x="1283" y="561"/>
                </a:lnTo>
                <a:lnTo>
                  <a:pt x="1283" y="507"/>
                </a:lnTo>
                <a:lnTo>
                  <a:pt x="1265" y="452"/>
                </a:lnTo>
                <a:lnTo>
                  <a:pt x="1211" y="362"/>
                </a:lnTo>
                <a:lnTo>
                  <a:pt x="1120" y="290"/>
                </a:lnTo>
                <a:lnTo>
                  <a:pt x="1066" y="272"/>
                </a:lnTo>
                <a:lnTo>
                  <a:pt x="1012" y="272"/>
                </a:lnTo>
                <a:lnTo>
                  <a:pt x="1012" y="272"/>
                </a:lnTo>
                <a:lnTo>
                  <a:pt x="1012" y="272"/>
                </a:lnTo>
                <a:lnTo>
                  <a:pt x="1012" y="272"/>
                </a:lnTo>
                <a:lnTo>
                  <a:pt x="922" y="290"/>
                </a:lnTo>
                <a:lnTo>
                  <a:pt x="922" y="290"/>
                </a:lnTo>
                <a:lnTo>
                  <a:pt x="922" y="236"/>
                </a:lnTo>
                <a:lnTo>
                  <a:pt x="903" y="181"/>
                </a:lnTo>
                <a:lnTo>
                  <a:pt x="849" y="91"/>
                </a:lnTo>
                <a:lnTo>
                  <a:pt x="759" y="37"/>
                </a:lnTo>
                <a:lnTo>
                  <a:pt x="705" y="19"/>
                </a:lnTo>
                <a:lnTo>
                  <a:pt x="651" y="1"/>
                </a:lnTo>
                <a:lnTo>
                  <a:pt x="651" y="1"/>
                </a:lnTo>
                <a:lnTo>
                  <a:pt x="651" y="1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148900" y="3722186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3078244" y="4442939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5"/>
          <p:cNvSpPr/>
          <p:nvPr/>
        </p:nvSpPr>
        <p:spPr>
          <a:xfrm>
            <a:off x="5711500" y="3722186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-1932806" y="-1287637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58164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 flipH="1">
            <a:off x="713237" y="364037"/>
            <a:ext cx="883908" cy="350935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"/>
          <p:cNvSpPr/>
          <p:nvPr/>
        </p:nvSpPr>
        <p:spPr>
          <a:xfrm flipH="1">
            <a:off x="332641" y="1241625"/>
            <a:ext cx="1144053" cy="454196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15"/>
          <p:cNvGrpSpPr/>
          <p:nvPr/>
        </p:nvGrpSpPr>
        <p:grpSpPr>
          <a:xfrm>
            <a:off x="1597401" y="3533998"/>
            <a:ext cx="386613" cy="377092"/>
            <a:chOff x="3228225" y="3246725"/>
            <a:chExt cx="356325" cy="347550"/>
          </a:xfrm>
        </p:grpSpPr>
        <p:sp>
          <p:nvSpPr>
            <p:cNvPr id="433" name="Google Shape;433;p15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15"/>
          <p:cNvGrpSpPr/>
          <p:nvPr/>
        </p:nvGrpSpPr>
        <p:grpSpPr>
          <a:xfrm>
            <a:off x="7591843" y="-11199"/>
            <a:ext cx="1757574" cy="1634955"/>
            <a:chOff x="7591843" y="-11199"/>
            <a:chExt cx="1757574" cy="1634955"/>
          </a:xfrm>
        </p:grpSpPr>
        <p:grpSp>
          <p:nvGrpSpPr>
            <p:cNvPr id="466" name="Google Shape;466;p15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467" name="Google Shape;467;p15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15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470" name="Google Shape;470;p1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15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503" name="Google Shape;503;p1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5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536" name="Google Shape;536;p1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15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569" name="Google Shape;569;p1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6"/>
          <p:cNvSpPr txBox="1"/>
          <p:nvPr>
            <p:ph type="title"/>
          </p:nvPr>
        </p:nvSpPr>
        <p:spPr>
          <a:xfrm>
            <a:off x="713225" y="539500"/>
            <a:ext cx="77175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3" name="Google Shape;603;p16"/>
          <p:cNvSpPr txBox="1"/>
          <p:nvPr>
            <p:ph idx="1" type="body"/>
          </p:nvPr>
        </p:nvSpPr>
        <p:spPr>
          <a:xfrm>
            <a:off x="713225" y="884250"/>
            <a:ext cx="77175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04" name="Google Shape;604;p16"/>
          <p:cNvSpPr/>
          <p:nvPr/>
        </p:nvSpPr>
        <p:spPr>
          <a:xfrm>
            <a:off x="7956538" y="274726"/>
            <a:ext cx="948472" cy="376550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6"/>
          <p:cNvSpPr/>
          <p:nvPr/>
        </p:nvSpPr>
        <p:spPr>
          <a:xfrm flipH="1">
            <a:off x="6570000" y="444055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836F4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6"/>
          <p:cNvSpPr/>
          <p:nvPr/>
        </p:nvSpPr>
        <p:spPr>
          <a:xfrm>
            <a:off x="7833725" y="371979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836F4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6"/>
          <p:cNvSpPr/>
          <p:nvPr/>
        </p:nvSpPr>
        <p:spPr>
          <a:xfrm>
            <a:off x="8384443" y="834100"/>
            <a:ext cx="642814" cy="255201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16"/>
          <p:cNvGrpSpPr/>
          <p:nvPr/>
        </p:nvGrpSpPr>
        <p:grpSpPr>
          <a:xfrm flipH="1" rot="-10433180">
            <a:off x="-1047774" y="6010"/>
            <a:ext cx="1798341" cy="1256883"/>
            <a:chOff x="-2" y="-19739"/>
            <a:chExt cx="1798363" cy="1256899"/>
          </a:xfrm>
        </p:grpSpPr>
        <p:grpSp>
          <p:nvGrpSpPr>
            <p:cNvPr id="609" name="Google Shape;609;p16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16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646" name="Google Shape;646;p1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16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712" name="Google Shape;712;p1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7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6" name="Google Shape;746;p17"/>
          <p:cNvSpPr txBox="1"/>
          <p:nvPr>
            <p:ph idx="1" type="subTitle"/>
          </p:nvPr>
        </p:nvSpPr>
        <p:spPr>
          <a:xfrm>
            <a:off x="1354925" y="29806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7" name="Google Shape;747;p17"/>
          <p:cNvSpPr txBox="1"/>
          <p:nvPr>
            <p:ph idx="2" type="subTitle"/>
          </p:nvPr>
        </p:nvSpPr>
        <p:spPr>
          <a:xfrm>
            <a:off x="5213675" y="29806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8" name="Google Shape;748;p17"/>
          <p:cNvSpPr txBox="1"/>
          <p:nvPr>
            <p:ph idx="3" type="subTitle"/>
          </p:nvPr>
        </p:nvSpPr>
        <p:spPr>
          <a:xfrm>
            <a:off x="1354925" y="3182025"/>
            <a:ext cx="2575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9" name="Google Shape;749;p17"/>
          <p:cNvSpPr txBox="1"/>
          <p:nvPr>
            <p:ph idx="4" type="subTitle"/>
          </p:nvPr>
        </p:nvSpPr>
        <p:spPr>
          <a:xfrm>
            <a:off x="5320325" y="3182019"/>
            <a:ext cx="23622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0" name="Google Shape;750;p17"/>
          <p:cNvSpPr/>
          <p:nvPr/>
        </p:nvSpPr>
        <p:spPr>
          <a:xfrm>
            <a:off x="-4" y="197723"/>
            <a:ext cx="1036086" cy="41140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7"/>
          <p:cNvSpPr/>
          <p:nvPr/>
        </p:nvSpPr>
        <p:spPr>
          <a:xfrm>
            <a:off x="7956500" y="239800"/>
            <a:ext cx="1036266" cy="4114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7"/>
          <p:cNvSpPr/>
          <p:nvPr/>
        </p:nvSpPr>
        <p:spPr>
          <a:xfrm>
            <a:off x="7135885" y="44440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836F4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3" name="Google Shape;753;p17"/>
          <p:cNvGrpSpPr/>
          <p:nvPr/>
        </p:nvGrpSpPr>
        <p:grpSpPr>
          <a:xfrm>
            <a:off x="152395" y="3896118"/>
            <a:ext cx="1149100" cy="1256897"/>
            <a:chOff x="-2456375" y="2292725"/>
            <a:chExt cx="1212386" cy="1326120"/>
          </a:xfrm>
        </p:grpSpPr>
        <p:sp>
          <p:nvSpPr>
            <p:cNvPr id="754" name="Google Shape;754;p17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A996E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7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756" name="Google Shape;756;p17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7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7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7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7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17"/>
          <p:cNvGrpSpPr/>
          <p:nvPr/>
        </p:nvGrpSpPr>
        <p:grpSpPr>
          <a:xfrm>
            <a:off x="533639" y="3962998"/>
            <a:ext cx="386613" cy="377092"/>
            <a:chOff x="3228225" y="3246725"/>
            <a:chExt cx="356325" cy="347550"/>
          </a:xfrm>
        </p:grpSpPr>
        <p:sp>
          <p:nvSpPr>
            <p:cNvPr id="769" name="Google Shape;769;p17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3" name="Google Shape;803;p18"/>
          <p:cNvSpPr/>
          <p:nvPr/>
        </p:nvSpPr>
        <p:spPr>
          <a:xfrm>
            <a:off x="-546449" y="311049"/>
            <a:ext cx="1311956" cy="520946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chemeClr val="accent5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8"/>
          <p:cNvSpPr/>
          <p:nvPr/>
        </p:nvSpPr>
        <p:spPr>
          <a:xfrm>
            <a:off x="8336050" y="208950"/>
            <a:ext cx="1182872" cy="469608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chemeClr val="accent5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8"/>
          <p:cNvSpPr/>
          <p:nvPr/>
        </p:nvSpPr>
        <p:spPr>
          <a:xfrm>
            <a:off x="-1388986" y="44425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8"/>
          <p:cNvSpPr/>
          <p:nvPr/>
        </p:nvSpPr>
        <p:spPr>
          <a:xfrm>
            <a:off x="8336050" y="372176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8"/>
          <p:cNvSpPr/>
          <p:nvPr/>
        </p:nvSpPr>
        <p:spPr>
          <a:xfrm>
            <a:off x="7593085" y="44440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8"/>
          <p:cNvSpPr/>
          <p:nvPr/>
        </p:nvSpPr>
        <p:spPr>
          <a:xfrm>
            <a:off x="-2473775" y="372326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28575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9"/>
          <p:cNvSpPr txBox="1"/>
          <p:nvPr>
            <p:ph idx="1" type="body"/>
          </p:nvPr>
        </p:nvSpPr>
        <p:spPr>
          <a:xfrm>
            <a:off x="713550" y="1369050"/>
            <a:ext cx="7716900" cy="24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11" name="Google Shape;811;p19"/>
          <p:cNvSpPr txBox="1"/>
          <p:nvPr>
            <p:ph type="title"/>
          </p:nvPr>
        </p:nvSpPr>
        <p:spPr>
          <a:xfrm>
            <a:off x="713232" y="545526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2" name="Google Shape;812;p19"/>
          <p:cNvSpPr/>
          <p:nvPr/>
        </p:nvSpPr>
        <p:spPr>
          <a:xfrm>
            <a:off x="4967425" y="4419007"/>
            <a:ext cx="3212919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19"/>
          <p:cNvGrpSpPr/>
          <p:nvPr/>
        </p:nvGrpSpPr>
        <p:grpSpPr>
          <a:xfrm>
            <a:off x="340282" y="3600843"/>
            <a:ext cx="1149100" cy="1256897"/>
            <a:chOff x="-2456375" y="2292725"/>
            <a:chExt cx="1212386" cy="1326120"/>
          </a:xfrm>
        </p:grpSpPr>
        <p:sp>
          <p:nvSpPr>
            <p:cNvPr id="814" name="Google Shape;814;p19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5" name="Google Shape;815;p19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8" name="Google Shape;828;p19"/>
          <p:cNvSpPr/>
          <p:nvPr/>
        </p:nvSpPr>
        <p:spPr>
          <a:xfrm>
            <a:off x="-80825" y="4419007"/>
            <a:ext cx="3441475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9"/>
          <p:cNvSpPr/>
          <p:nvPr/>
        </p:nvSpPr>
        <p:spPr>
          <a:xfrm>
            <a:off x="7051225" y="3970300"/>
            <a:ext cx="3283619" cy="1234996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9"/>
          <p:cNvSpPr/>
          <p:nvPr/>
        </p:nvSpPr>
        <p:spPr>
          <a:xfrm>
            <a:off x="7904825" y="306810"/>
            <a:ext cx="1051901" cy="41768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9"/>
          <p:cNvSpPr/>
          <p:nvPr/>
        </p:nvSpPr>
        <p:spPr>
          <a:xfrm>
            <a:off x="8324725" y="900524"/>
            <a:ext cx="736627" cy="292505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9"/>
          <p:cNvGrpSpPr/>
          <p:nvPr/>
        </p:nvGrpSpPr>
        <p:grpSpPr>
          <a:xfrm>
            <a:off x="7198714" y="4399248"/>
            <a:ext cx="386613" cy="377092"/>
            <a:chOff x="3228225" y="3246725"/>
            <a:chExt cx="356325" cy="347550"/>
          </a:xfrm>
        </p:grpSpPr>
        <p:sp>
          <p:nvSpPr>
            <p:cNvPr id="833" name="Google Shape;833;p19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19"/>
          <p:cNvGrpSpPr/>
          <p:nvPr/>
        </p:nvGrpSpPr>
        <p:grpSpPr>
          <a:xfrm>
            <a:off x="635989" y="3786160"/>
            <a:ext cx="386613" cy="377092"/>
            <a:chOff x="3228225" y="3246725"/>
            <a:chExt cx="356325" cy="347550"/>
          </a:xfrm>
        </p:grpSpPr>
        <p:sp>
          <p:nvSpPr>
            <p:cNvPr id="866" name="Google Shape;866;p19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19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899" name="Google Shape;899;p19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900" name="Google Shape;900;p1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2" name="Google Shape;902;p19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903" name="Google Shape;903;p1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5" name="Google Shape;935;p19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936" name="Google Shape;936;p1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19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969" name="Google Shape;969;p1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19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0"/>
          <p:cNvSpPr txBox="1"/>
          <p:nvPr>
            <p:ph type="title"/>
          </p:nvPr>
        </p:nvSpPr>
        <p:spPr>
          <a:xfrm>
            <a:off x="1520700" y="1576050"/>
            <a:ext cx="6102600" cy="19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6" name="Google Shape;1036;p20"/>
          <p:cNvSpPr/>
          <p:nvPr/>
        </p:nvSpPr>
        <p:spPr>
          <a:xfrm>
            <a:off x="3311445" y="197323"/>
            <a:ext cx="116188" cy="114649"/>
          </a:xfrm>
          <a:custGeom>
            <a:rect b="b" l="l" r="r" t="t"/>
            <a:pathLst>
              <a:path extrusionOk="0" fill="none" h="1266" w="1283">
                <a:moveTo>
                  <a:pt x="651" y="1"/>
                </a:moveTo>
                <a:lnTo>
                  <a:pt x="651" y="1"/>
                </a:lnTo>
                <a:lnTo>
                  <a:pt x="578" y="19"/>
                </a:lnTo>
                <a:lnTo>
                  <a:pt x="542" y="19"/>
                </a:lnTo>
                <a:lnTo>
                  <a:pt x="452" y="91"/>
                </a:lnTo>
                <a:lnTo>
                  <a:pt x="380" y="163"/>
                </a:lnTo>
                <a:lnTo>
                  <a:pt x="362" y="218"/>
                </a:lnTo>
                <a:lnTo>
                  <a:pt x="362" y="272"/>
                </a:lnTo>
                <a:lnTo>
                  <a:pt x="362" y="290"/>
                </a:lnTo>
                <a:lnTo>
                  <a:pt x="362" y="290"/>
                </a:lnTo>
                <a:lnTo>
                  <a:pt x="289" y="272"/>
                </a:lnTo>
                <a:lnTo>
                  <a:pt x="289" y="272"/>
                </a:lnTo>
                <a:lnTo>
                  <a:pt x="271" y="272"/>
                </a:lnTo>
                <a:lnTo>
                  <a:pt x="271" y="272"/>
                </a:lnTo>
                <a:lnTo>
                  <a:pt x="217" y="272"/>
                </a:lnTo>
                <a:lnTo>
                  <a:pt x="163" y="290"/>
                </a:lnTo>
                <a:lnTo>
                  <a:pt x="91" y="344"/>
                </a:lnTo>
                <a:lnTo>
                  <a:pt x="18" y="434"/>
                </a:lnTo>
                <a:lnTo>
                  <a:pt x="0" y="489"/>
                </a:lnTo>
                <a:lnTo>
                  <a:pt x="0" y="543"/>
                </a:lnTo>
                <a:lnTo>
                  <a:pt x="0" y="543"/>
                </a:lnTo>
                <a:lnTo>
                  <a:pt x="0" y="633"/>
                </a:lnTo>
                <a:lnTo>
                  <a:pt x="55" y="723"/>
                </a:lnTo>
                <a:lnTo>
                  <a:pt x="109" y="777"/>
                </a:lnTo>
                <a:lnTo>
                  <a:pt x="181" y="814"/>
                </a:lnTo>
                <a:lnTo>
                  <a:pt x="181" y="814"/>
                </a:lnTo>
                <a:lnTo>
                  <a:pt x="145" y="886"/>
                </a:lnTo>
                <a:lnTo>
                  <a:pt x="127" y="976"/>
                </a:lnTo>
                <a:lnTo>
                  <a:pt x="127" y="976"/>
                </a:lnTo>
                <a:lnTo>
                  <a:pt x="145" y="1030"/>
                </a:lnTo>
                <a:lnTo>
                  <a:pt x="145" y="1085"/>
                </a:lnTo>
                <a:lnTo>
                  <a:pt x="217" y="1175"/>
                </a:lnTo>
                <a:lnTo>
                  <a:pt x="289" y="1229"/>
                </a:lnTo>
                <a:lnTo>
                  <a:pt x="344" y="1247"/>
                </a:lnTo>
                <a:lnTo>
                  <a:pt x="398" y="1265"/>
                </a:lnTo>
                <a:lnTo>
                  <a:pt x="398" y="1265"/>
                </a:lnTo>
                <a:lnTo>
                  <a:pt x="416" y="1265"/>
                </a:lnTo>
                <a:lnTo>
                  <a:pt x="416" y="1265"/>
                </a:lnTo>
                <a:lnTo>
                  <a:pt x="488" y="1247"/>
                </a:lnTo>
                <a:lnTo>
                  <a:pt x="542" y="1229"/>
                </a:lnTo>
                <a:lnTo>
                  <a:pt x="596" y="1193"/>
                </a:lnTo>
                <a:lnTo>
                  <a:pt x="651" y="1139"/>
                </a:lnTo>
                <a:lnTo>
                  <a:pt x="651" y="1139"/>
                </a:lnTo>
                <a:lnTo>
                  <a:pt x="687" y="1193"/>
                </a:lnTo>
                <a:lnTo>
                  <a:pt x="741" y="1229"/>
                </a:lnTo>
                <a:lnTo>
                  <a:pt x="795" y="1247"/>
                </a:lnTo>
                <a:lnTo>
                  <a:pt x="867" y="1265"/>
                </a:lnTo>
                <a:lnTo>
                  <a:pt x="867" y="1265"/>
                </a:lnTo>
                <a:lnTo>
                  <a:pt x="867" y="1265"/>
                </a:lnTo>
                <a:lnTo>
                  <a:pt x="867" y="1265"/>
                </a:lnTo>
                <a:lnTo>
                  <a:pt x="922" y="1265"/>
                </a:lnTo>
                <a:lnTo>
                  <a:pt x="976" y="1247"/>
                </a:lnTo>
                <a:lnTo>
                  <a:pt x="1066" y="1175"/>
                </a:lnTo>
                <a:lnTo>
                  <a:pt x="1120" y="1103"/>
                </a:lnTo>
                <a:lnTo>
                  <a:pt x="1138" y="1048"/>
                </a:lnTo>
                <a:lnTo>
                  <a:pt x="1156" y="994"/>
                </a:lnTo>
                <a:lnTo>
                  <a:pt x="1156" y="994"/>
                </a:lnTo>
                <a:lnTo>
                  <a:pt x="1138" y="904"/>
                </a:lnTo>
                <a:lnTo>
                  <a:pt x="1102" y="814"/>
                </a:lnTo>
                <a:lnTo>
                  <a:pt x="1102" y="814"/>
                </a:lnTo>
                <a:lnTo>
                  <a:pt x="1174" y="777"/>
                </a:lnTo>
                <a:lnTo>
                  <a:pt x="1229" y="723"/>
                </a:lnTo>
                <a:lnTo>
                  <a:pt x="1265" y="651"/>
                </a:lnTo>
                <a:lnTo>
                  <a:pt x="1283" y="561"/>
                </a:lnTo>
                <a:lnTo>
                  <a:pt x="1283" y="561"/>
                </a:lnTo>
                <a:lnTo>
                  <a:pt x="1283" y="507"/>
                </a:lnTo>
                <a:lnTo>
                  <a:pt x="1265" y="452"/>
                </a:lnTo>
                <a:lnTo>
                  <a:pt x="1211" y="362"/>
                </a:lnTo>
                <a:lnTo>
                  <a:pt x="1120" y="290"/>
                </a:lnTo>
                <a:lnTo>
                  <a:pt x="1066" y="272"/>
                </a:lnTo>
                <a:lnTo>
                  <a:pt x="1012" y="272"/>
                </a:lnTo>
                <a:lnTo>
                  <a:pt x="1012" y="272"/>
                </a:lnTo>
                <a:lnTo>
                  <a:pt x="1012" y="272"/>
                </a:lnTo>
                <a:lnTo>
                  <a:pt x="1012" y="272"/>
                </a:lnTo>
                <a:lnTo>
                  <a:pt x="922" y="290"/>
                </a:lnTo>
                <a:lnTo>
                  <a:pt x="922" y="290"/>
                </a:lnTo>
                <a:lnTo>
                  <a:pt x="922" y="236"/>
                </a:lnTo>
                <a:lnTo>
                  <a:pt x="903" y="181"/>
                </a:lnTo>
                <a:lnTo>
                  <a:pt x="849" y="91"/>
                </a:lnTo>
                <a:lnTo>
                  <a:pt x="759" y="37"/>
                </a:lnTo>
                <a:lnTo>
                  <a:pt x="705" y="19"/>
                </a:lnTo>
                <a:lnTo>
                  <a:pt x="651" y="1"/>
                </a:lnTo>
                <a:lnTo>
                  <a:pt x="651" y="1"/>
                </a:lnTo>
                <a:lnTo>
                  <a:pt x="651" y="1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20"/>
          <p:cNvGrpSpPr/>
          <p:nvPr/>
        </p:nvGrpSpPr>
        <p:grpSpPr>
          <a:xfrm>
            <a:off x="1010745" y="3693493"/>
            <a:ext cx="1149100" cy="1256897"/>
            <a:chOff x="-2456375" y="2292725"/>
            <a:chExt cx="1212386" cy="1326120"/>
          </a:xfrm>
        </p:grpSpPr>
        <p:sp>
          <p:nvSpPr>
            <p:cNvPr id="1038" name="Google Shape;1038;p20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A996E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9" name="Google Shape;1039;p20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1040" name="Google Shape;1040;p20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0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0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2" name="Google Shape;1052;p20"/>
          <p:cNvSpPr/>
          <p:nvPr/>
        </p:nvSpPr>
        <p:spPr>
          <a:xfrm flipH="1">
            <a:off x="-192750" y="441425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0"/>
          <p:cNvSpPr/>
          <p:nvPr/>
        </p:nvSpPr>
        <p:spPr>
          <a:xfrm>
            <a:off x="-2119900" y="369349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20"/>
          <p:cNvSpPr/>
          <p:nvPr/>
        </p:nvSpPr>
        <p:spPr>
          <a:xfrm>
            <a:off x="7954144" y="-1335262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85725" rotWithShape="0" algn="bl" dir="7080000" dist="19050">
              <a:srgbClr val="A58164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20"/>
          <p:cNvSpPr/>
          <p:nvPr/>
        </p:nvSpPr>
        <p:spPr>
          <a:xfrm>
            <a:off x="7196947" y="223475"/>
            <a:ext cx="1136280" cy="451093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0"/>
          <p:cNvSpPr/>
          <p:nvPr/>
        </p:nvSpPr>
        <p:spPr>
          <a:xfrm>
            <a:off x="8228449" y="1236548"/>
            <a:ext cx="808336" cy="320932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0"/>
          <p:cNvSpPr/>
          <p:nvPr/>
        </p:nvSpPr>
        <p:spPr>
          <a:xfrm>
            <a:off x="5524725" y="441425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20"/>
          <p:cNvSpPr/>
          <p:nvPr/>
        </p:nvSpPr>
        <p:spPr>
          <a:xfrm flipH="1">
            <a:off x="7155786" y="369349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9" name="Google Shape;1059;p20"/>
          <p:cNvGrpSpPr/>
          <p:nvPr/>
        </p:nvGrpSpPr>
        <p:grpSpPr>
          <a:xfrm>
            <a:off x="7293964" y="4258473"/>
            <a:ext cx="386613" cy="377092"/>
            <a:chOff x="3228225" y="3246725"/>
            <a:chExt cx="356325" cy="347550"/>
          </a:xfrm>
        </p:grpSpPr>
        <p:sp>
          <p:nvSpPr>
            <p:cNvPr id="1060" name="Google Shape;1060;p20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20"/>
          <p:cNvGrpSpPr/>
          <p:nvPr/>
        </p:nvGrpSpPr>
        <p:grpSpPr>
          <a:xfrm>
            <a:off x="1521814" y="3810798"/>
            <a:ext cx="386613" cy="377092"/>
            <a:chOff x="3228225" y="3246725"/>
            <a:chExt cx="356325" cy="347550"/>
          </a:xfrm>
        </p:grpSpPr>
        <p:sp>
          <p:nvSpPr>
            <p:cNvPr id="1093" name="Google Shape;1093;p20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0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1126" name="Google Shape;1126;p20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1127" name="Google Shape;1127;p2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20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1130" name="Google Shape;1130;p2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2" name="Google Shape;1162;p20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1163" name="Google Shape;1163;p2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20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1196" name="Google Shape;1196;p2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8" name="Google Shape;1228;p20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1229" name="Google Shape;1229;p2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"/>
          <p:cNvSpPr/>
          <p:nvPr/>
        </p:nvSpPr>
        <p:spPr>
          <a:xfrm>
            <a:off x="3029719" y="-2735437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58164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1"/>
          <p:cNvSpPr txBox="1"/>
          <p:nvPr>
            <p:ph type="title"/>
          </p:nvPr>
        </p:nvSpPr>
        <p:spPr>
          <a:xfrm>
            <a:off x="713100" y="2595810"/>
            <a:ext cx="77178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4" name="Google Shape;1264;p21"/>
          <p:cNvSpPr txBox="1"/>
          <p:nvPr>
            <p:ph idx="1" type="subTitle"/>
          </p:nvPr>
        </p:nvSpPr>
        <p:spPr>
          <a:xfrm>
            <a:off x="2153100" y="3312888"/>
            <a:ext cx="48378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21"/>
          <p:cNvSpPr/>
          <p:nvPr/>
        </p:nvSpPr>
        <p:spPr>
          <a:xfrm>
            <a:off x="6643152" y="311650"/>
            <a:ext cx="1147827" cy="455695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1"/>
          <p:cNvSpPr/>
          <p:nvPr/>
        </p:nvSpPr>
        <p:spPr>
          <a:xfrm>
            <a:off x="3222476" y="241026"/>
            <a:ext cx="944878" cy="37519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1"/>
          <p:cNvSpPr/>
          <p:nvPr/>
        </p:nvSpPr>
        <p:spPr>
          <a:xfrm>
            <a:off x="-1615075" y="371979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1"/>
          <p:cNvSpPr/>
          <p:nvPr/>
        </p:nvSpPr>
        <p:spPr>
          <a:xfrm flipH="1">
            <a:off x="6417600" y="444055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>
            <a:off x="-333148" y="444055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1"/>
          <p:cNvSpPr/>
          <p:nvPr/>
        </p:nvSpPr>
        <p:spPr>
          <a:xfrm flipH="1">
            <a:off x="7479638" y="371979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21"/>
          <p:cNvGrpSpPr/>
          <p:nvPr/>
        </p:nvGrpSpPr>
        <p:grpSpPr>
          <a:xfrm flipH="1" rot="-10253511">
            <a:off x="-19" y="366809"/>
            <a:ext cx="1798379" cy="1256910"/>
            <a:chOff x="-2" y="-19739"/>
            <a:chExt cx="1798363" cy="1256899"/>
          </a:xfrm>
        </p:grpSpPr>
        <p:grpSp>
          <p:nvGrpSpPr>
            <p:cNvPr id="1272" name="Google Shape;1272;p21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1273" name="Google Shape;1273;p2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5" name="Google Shape;1275;p21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1276" name="Google Shape;1276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8" name="Google Shape;1308;p21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1309" name="Google Shape;1309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1" name="Google Shape;1341;p21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1342" name="Google Shape;1342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4" name="Google Shape;1374;p21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1375" name="Google Shape;1375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7" name="Google Shape;1407;p21"/>
          <p:cNvGrpSpPr/>
          <p:nvPr/>
        </p:nvGrpSpPr>
        <p:grpSpPr>
          <a:xfrm flipH="1" rot="9936647">
            <a:off x="7579025" y="437720"/>
            <a:ext cx="1757520" cy="1634905"/>
            <a:chOff x="7591843" y="-11199"/>
            <a:chExt cx="1757574" cy="1634955"/>
          </a:xfrm>
        </p:grpSpPr>
        <p:grpSp>
          <p:nvGrpSpPr>
            <p:cNvPr id="1408" name="Google Shape;1408;p21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1409" name="Google Shape;1409;p2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1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1412" name="Google Shape;1412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21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1445" name="Google Shape;1445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7" name="Google Shape;1477;p21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1478" name="Google Shape;1478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0" name="Google Shape;1510;p21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1511" name="Google Shape;1511;p2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2"/>
          <p:cNvSpPr txBox="1"/>
          <p:nvPr>
            <p:ph idx="1" type="body"/>
          </p:nvPr>
        </p:nvSpPr>
        <p:spPr>
          <a:xfrm>
            <a:off x="728875" y="549025"/>
            <a:ext cx="4143300" cy="18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loo 2"/>
              <a:buNone/>
              <a:defRPr b="1" sz="35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3"/>
          <p:cNvSpPr txBox="1"/>
          <p:nvPr>
            <p:ph hasCustomPrompt="1" type="title"/>
          </p:nvPr>
        </p:nvSpPr>
        <p:spPr>
          <a:xfrm>
            <a:off x="713400" y="1712794"/>
            <a:ext cx="77175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7" name="Google Shape;1547;p23"/>
          <p:cNvSpPr txBox="1"/>
          <p:nvPr>
            <p:ph idx="1" type="body"/>
          </p:nvPr>
        </p:nvSpPr>
        <p:spPr>
          <a:xfrm>
            <a:off x="713225" y="3190325"/>
            <a:ext cx="7717500" cy="2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548" name="Google Shape;1548;p23"/>
          <p:cNvSpPr/>
          <p:nvPr/>
        </p:nvSpPr>
        <p:spPr>
          <a:xfrm flipH="1">
            <a:off x="-1145250" y="44173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47625">
              <a:srgbClr val="836F4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23"/>
          <p:cNvSpPr/>
          <p:nvPr/>
        </p:nvSpPr>
        <p:spPr>
          <a:xfrm>
            <a:off x="-1653175" y="37346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23"/>
          <p:cNvSpPr/>
          <p:nvPr/>
        </p:nvSpPr>
        <p:spPr>
          <a:xfrm>
            <a:off x="7528925" y="36965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23"/>
          <p:cNvSpPr/>
          <p:nvPr/>
        </p:nvSpPr>
        <p:spPr>
          <a:xfrm>
            <a:off x="5792860" y="4417301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3"/>
          <p:cNvSpPr/>
          <p:nvPr/>
        </p:nvSpPr>
        <p:spPr>
          <a:xfrm>
            <a:off x="11185" y="4455401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3"/>
          <p:cNvSpPr/>
          <p:nvPr/>
        </p:nvSpPr>
        <p:spPr>
          <a:xfrm>
            <a:off x="2712363" y="169800"/>
            <a:ext cx="1592050" cy="63205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23"/>
          <p:cNvSpPr/>
          <p:nvPr/>
        </p:nvSpPr>
        <p:spPr>
          <a:xfrm>
            <a:off x="5065046" y="469514"/>
            <a:ext cx="993897" cy="394583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5" name="Google Shape;1555;p23"/>
          <p:cNvGrpSpPr/>
          <p:nvPr/>
        </p:nvGrpSpPr>
        <p:grpSpPr>
          <a:xfrm>
            <a:off x="896049" y="4166301"/>
            <a:ext cx="581843" cy="567549"/>
            <a:chOff x="3228225" y="3246725"/>
            <a:chExt cx="356325" cy="347550"/>
          </a:xfrm>
        </p:grpSpPr>
        <p:sp>
          <p:nvSpPr>
            <p:cNvPr id="1556" name="Google Shape;1556;p23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3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3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3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3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3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3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3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3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3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23"/>
          <p:cNvGrpSpPr/>
          <p:nvPr/>
        </p:nvGrpSpPr>
        <p:grpSpPr>
          <a:xfrm>
            <a:off x="7703539" y="4261523"/>
            <a:ext cx="386613" cy="377092"/>
            <a:chOff x="3228225" y="3246725"/>
            <a:chExt cx="356325" cy="347550"/>
          </a:xfrm>
        </p:grpSpPr>
        <p:sp>
          <p:nvSpPr>
            <p:cNvPr id="1589" name="Google Shape;1589;p23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3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3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3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3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3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3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3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3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3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3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3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3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3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3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3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3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3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3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3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3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3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3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3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3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3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3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3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3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3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3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1" name="Google Shape;1621;p23"/>
          <p:cNvGrpSpPr/>
          <p:nvPr/>
        </p:nvGrpSpPr>
        <p:grpSpPr>
          <a:xfrm flipH="1" rot="9886200">
            <a:off x="7592087" y="-11043"/>
            <a:ext cx="1757612" cy="1634991"/>
            <a:chOff x="7591843" y="-11199"/>
            <a:chExt cx="1757574" cy="1634955"/>
          </a:xfrm>
        </p:grpSpPr>
        <p:grpSp>
          <p:nvGrpSpPr>
            <p:cNvPr id="1622" name="Google Shape;1622;p23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1623" name="Google Shape;1623;p23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23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1626" name="Google Shape;1626;p23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3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3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3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3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3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3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3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3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3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3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3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3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3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3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3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3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3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3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3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3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3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3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3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3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3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3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3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8" name="Google Shape;1658;p23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1659" name="Google Shape;1659;p23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3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3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3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3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1" name="Google Shape;1691;p23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1692" name="Google Shape;1692;p23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3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3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3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3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3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3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3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3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3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3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3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3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3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3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3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3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3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3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3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3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3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3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3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3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4" name="Google Shape;1724;p23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1725" name="Google Shape;1725;p23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3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3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3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3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3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3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3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3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3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3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3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3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3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3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3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3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3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3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3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3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3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3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3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3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3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3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3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3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3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3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3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5"/>
          <p:cNvSpPr txBox="1"/>
          <p:nvPr>
            <p:ph idx="1" type="subTitle"/>
          </p:nvPr>
        </p:nvSpPr>
        <p:spPr>
          <a:xfrm>
            <a:off x="2069513" y="1301350"/>
            <a:ext cx="22557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0" name="Google Shape;1760;p25"/>
          <p:cNvSpPr txBox="1"/>
          <p:nvPr>
            <p:ph idx="2" type="subTitle"/>
          </p:nvPr>
        </p:nvSpPr>
        <p:spPr>
          <a:xfrm>
            <a:off x="1969509" y="1669244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1" name="Google Shape;1761;p25"/>
          <p:cNvSpPr txBox="1"/>
          <p:nvPr>
            <p:ph idx="3" type="subTitle"/>
          </p:nvPr>
        </p:nvSpPr>
        <p:spPr>
          <a:xfrm>
            <a:off x="5799490" y="1301344"/>
            <a:ext cx="22587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2" name="Google Shape;1762;p25"/>
          <p:cNvSpPr txBox="1"/>
          <p:nvPr>
            <p:ph idx="4" type="subTitle"/>
          </p:nvPr>
        </p:nvSpPr>
        <p:spPr>
          <a:xfrm>
            <a:off x="5799490" y="1669244"/>
            <a:ext cx="225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3" name="Google Shape;1763;p25"/>
          <p:cNvSpPr txBox="1"/>
          <p:nvPr>
            <p:ph idx="5" type="subTitle"/>
          </p:nvPr>
        </p:nvSpPr>
        <p:spPr>
          <a:xfrm>
            <a:off x="1969500" y="3033725"/>
            <a:ext cx="23556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4" name="Google Shape;1764;p25"/>
          <p:cNvSpPr txBox="1"/>
          <p:nvPr>
            <p:ph idx="6" type="subTitle"/>
          </p:nvPr>
        </p:nvSpPr>
        <p:spPr>
          <a:xfrm>
            <a:off x="1969509" y="3398169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5" name="Google Shape;1765;p25"/>
          <p:cNvSpPr txBox="1"/>
          <p:nvPr>
            <p:ph idx="7" type="subTitle"/>
          </p:nvPr>
        </p:nvSpPr>
        <p:spPr>
          <a:xfrm>
            <a:off x="5799490" y="3033718"/>
            <a:ext cx="22587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6" name="Google Shape;1766;p25"/>
          <p:cNvSpPr txBox="1"/>
          <p:nvPr>
            <p:ph idx="8" type="subTitle"/>
          </p:nvPr>
        </p:nvSpPr>
        <p:spPr>
          <a:xfrm>
            <a:off x="5799490" y="3398169"/>
            <a:ext cx="2258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7" name="Google Shape;1767;p25"/>
          <p:cNvSpPr txBox="1"/>
          <p:nvPr>
            <p:ph hasCustomPrompt="1" type="title"/>
          </p:nvPr>
        </p:nvSpPr>
        <p:spPr>
          <a:xfrm>
            <a:off x="1162900" y="1485275"/>
            <a:ext cx="6402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8" name="Google Shape;1768;p25"/>
          <p:cNvSpPr txBox="1"/>
          <p:nvPr>
            <p:ph hasCustomPrompt="1" idx="9" type="title"/>
          </p:nvPr>
        </p:nvSpPr>
        <p:spPr>
          <a:xfrm>
            <a:off x="4991950" y="1483175"/>
            <a:ext cx="640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9" name="Google Shape;1769;p25"/>
          <p:cNvSpPr txBox="1"/>
          <p:nvPr>
            <p:ph hasCustomPrompt="1" idx="13" type="title"/>
          </p:nvPr>
        </p:nvSpPr>
        <p:spPr>
          <a:xfrm>
            <a:off x="1162900" y="3213425"/>
            <a:ext cx="640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0" name="Google Shape;1770;p25"/>
          <p:cNvSpPr txBox="1"/>
          <p:nvPr>
            <p:ph hasCustomPrompt="1" idx="14" type="title"/>
          </p:nvPr>
        </p:nvSpPr>
        <p:spPr>
          <a:xfrm>
            <a:off x="4991950" y="3213425"/>
            <a:ext cx="6402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1" name="Google Shape;1771;p25"/>
          <p:cNvSpPr txBox="1"/>
          <p:nvPr>
            <p:ph idx="15" type="title"/>
          </p:nvPr>
        </p:nvSpPr>
        <p:spPr>
          <a:xfrm>
            <a:off x="713225" y="54553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2" name="Google Shape;1772;p25"/>
          <p:cNvSpPr/>
          <p:nvPr/>
        </p:nvSpPr>
        <p:spPr>
          <a:xfrm>
            <a:off x="-25555" y="340450"/>
            <a:ext cx="1002568" cy="398100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25"/>
          <p:cNvSpPr/>
          <p:nvPr/>
        </p:nvSpPr>
        <p:spPr>
          <a:xfrm flipH="1">
            <a:off x="-1018025" y="44603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5"/>
          <p:cNvSpPr/>
          <p:nvPr/>
        </p:nvSpPr>
        <p:spPr>
          <a:xfrm>
            <a:off x="-2091325" y="37395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25"/>
          <p:cNvGrpSpPr/>
          <p:nvPr/>
        </p:nvGrpSpPr>
        <p:grpSpPr>
          <a:xfrm flipH="1" rot="9304968">
            <a:off x="8201116" y="-14120"/>
            <a:ext cx="1757540" cy="1634924"/>
            <a:chOff x="7591843" y="-11199"/>
            <a:chExt cx="1757574" cy="1634955"/>
          </a:xfrm>
        </p:grpSpPr>
        <p:grpSp>
          <p:nvGrpSpPr>
            <p:cNvPr id="1776" name="Google Shape;1776;p25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1777" name="Google Shape;1777;p25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5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9" name="Google Shape;1779;p25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1780" name="Google Shape;1780;p2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2" name="Google Shape;1812;p25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1813" name="Google Shape;1813;p2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5" name="Google Shape;1845;p25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1846" name="Google Shape;1846;p2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8" name="Google Shape;1878;p25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1879" name="Google Shape;1879;p25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5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5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5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5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5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5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5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5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5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5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5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5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5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5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5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5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5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5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5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5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5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5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5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5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5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5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5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5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5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5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5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26"/>
          <p:cNvSpPr/>
          <p:nvPr/>
        </p:nvSpPr>
        <p:spPr>
          <a:xfrm>
            <a:off x="3029719" y="4113038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85725" rotWithShape="0" algn="bl" dir="18360000" dist="19050">
              <a:srgbClr val="AA996E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26"/>
          <p:cNvSpPr txBox="1"/>
          <p:nvPr>
            <p:ph type="title"/>
          </p:nvPr>
        </p:nvSpPr>
        <p:spPr>
          <a:xfrm>
            <a:off x="3042000" y="3042375"/>
            <a:ext cx="3060000" cy="2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4" name="Google Shape;1914;p26"/>
          <p:cNvSpPr txBox="1"/>
          <p:nvPr>
            <p:ph idx="1" type="subTitle"/>
          </p:nvPr>
        </p:nvSpPr>
        <p:spPr>
          <a:xfrm>
            <a:off x="1886850" y="1793750"/>
            <a:ext cx="5370300" cy="10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15" name="Google Shape;1915;p26"/>
          <p:cNvSpPr/>
          <p:nvPr/>
        </p:nvSpPr>
        <p:spPr>
          <a:xfrm>
            <a:off x="7110600" y="271827"/>
            <a:ext cx="957548" cy="380153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26"/>
          <p:cNvSpPr/>
          <p:nvPr/>
        </p:nvSpPr>
        <p:spPr>
          <a:xfrm>
            <a:off x="7551950" y="747225"/>
            <a:ext cx="1592050" cy="63205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6"/>
          <p:cNvSpPr/>
          <p:nvPr/>
        </p:nvSpPr>
        <p:spPr>
          <a:xfrm>
            <a:off x="5099565" y="3699325"/>
            <a:ext cx="3587300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26"/>
          <p:cNvSpPr/>
          <p:nvPr/>
        </p:nvSpPr>
        <p:spPr>
          <a:xfrm>
            <a:off x="609600" y="3699325"/>
            <a:ext cx="3587300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9" name="Google Shape;1919;p26"/>
          <p:cNvGrpSpPr/>
          <p:nvPr/>
        </p:nvGrpSpPr>
        <p:grpSpPr>
          <a:xfrm>
            <a:off x="6699914" y="3467298"/>
            <a:ext cx="386613" cy="377092"/>
            <a:chOff x="3228225" y="3246725"/>
            <a:chExt cx="356325" cy="347550"/>
          </a:xfrm>
        </p:grpSpPr>
        <p:sp>
          <p:nvSpPr>
            <p:cNvPr id="1920" name="Google Shape;1920;p26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6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6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6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6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6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6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6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6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6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6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6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6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6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6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6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6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6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6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6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6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6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6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6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6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6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6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6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6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6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6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6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6"/>
          <p:cNvGrpSpPr/>
          <p:nvPr/>
        </p:nvGrpSpPr>
        <p:grpSpPr>
          <a:xfrm>
            <a:off x="2209939" y="3467298"/>
            <a:ext cx="386613" cy="377092"/>
            <a:chOff x="3228225" y="3246725"/>
            <a:chExt cx="356325" cy="347550"/>
          </a:xfrm>
        </p:grpSpPr>
        <p:sp>
          <p:nvSpPr>
            <p:cNvPr id="1953" name="Google Shape;1953;p26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6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6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6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6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6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6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6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6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6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6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6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6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6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6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6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6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6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6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6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6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6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6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6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6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6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6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6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6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5" name="Google Shape;1985;p26"/>
          <p:cNvGrpSpPr/>
          <p:nvPr/>
        </p:nvGrpSpPr>
        <p:grpSpPr>
          <a:xfrm flipH="1" rot="10800000">
            <a:off x="-657227" y="204932"/>
            <a:ext cx="1798363" cy="1256899"/>
            <a:chOff x="-2" y="-19739"/>
            <a:chExt cx="1798363" cy="1256899"/>
          </a:xfrm>
        </p:grpSpPr>
        <p:grpSp>
          <p:nvGrpSpPr>
            <p:cNvPr id="1986" name="Google Shape;1986;p26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1987" name="Google Shape;1987;p2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9" name="Google Shape;1989;p26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1990" name="Google Shape;1990;p2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2" name="Google Shape;2022;p26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2023" name="Google Shape;2023;p2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5" name="Google Shape;2055;p26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2056" name="Google Shape;2056;p2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8" name="Google Shape;2088;p26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2089" name="Google Shape;2089;p2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2" name="Google Shape;2122;p27"/>
          <p:cNvGrpSpPr/>
          <p:nvPr/>
        </p:nvGrpSpPr>
        <p:grpSpPr>
          <a:xfrm>
            <a:off x="3997450" y="3667318"/>
            <a:ext cx="1149100" cy="1256897"/>
            <a:chOff x="-2456375" y="2292725"/>
            <a:chExt cx="1212386" cy="1326120"/>
          </a:xfrm>
        </p:grpSpPr>
        <p:sp>
          <p:nvSpPr>
            <p:cNvPr id="2123" name="Google Shape;2123;p27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4" name="Google Shape;2124;p27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2125" name="Google Shape;2125;p27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7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7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7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7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7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7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7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7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7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7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7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37" name="Google Shape;2137;p27"/>
          <p:cNvSpPr/>
          <p:nvPr/>
        </p:nvSpPr>
        <p:spPr>
          <a:xfrm>
            <a:off x="8554219" y="-817812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8940000" dist="19050">
              <a:srgbClr val="A58164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27"/>
          <p:cNvSpPr txBox="1"/>
          <p:nvPr>
            <p:ph hasCustomPrompt="1" type="title"/>
          </p:nvPr>
        </p:nvSpPr>
        <p:spPr>
          <a:xfrm>
            <a:off x="1644400" y="1845675"/>
            <a:ext cx="9756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9" name="Google Shape;2139;p27"/>
          <p:cNvSpPr txBox="1"/>
          <p:nvPr>
            <p:ph idx="2" type="title"/>
          </p:nvPr>
        </p:nvSpPr>
        <p:spPr>
          <a:xfrm>
            <a:off x="3019800" y="1812550"/>
            <a:ext cx="46314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40" name="Google Shape;2140;p27"/>
          <p:cNvSpPr txBox="1"/>
          <p:nvPr>
            <p:ph idx="1" type="subTitle"/>
          </p:nvPr>
        </p:nvSpPr>
        <p:spPr>
          <a:xfrm>
            <a:off x="3019800" y="2548599"/>
            <a:ext cx="3635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1" name="Google Shape;2141;p27"/>
          <p:cNvSpPr/>
          <p:nvPr/>
        </p:nvSpPr>
        <p:spPr>
          <a:xfrm>
            <a:off x="344147" y="1212467"/>
            <a:ext cx="24632" cy="24632"/>
          </a:xfrm>
          <a:custGeom>
            <a:rect b="b" l="l" r="r" t="t"/>
            <a:pathLst>
              <a:path extrusionOk="0" fill="none" h="272" w="272">
                <a:moveTo>
                  <a:pt x="127" y="19"/>
                </a:moveTo>
                <a:lnTo>
                  <a:pt x="127" y="19"/>
                </a:lnTo>
                <a:lnTo>
                  <a:pt x="217" y="1"/>
                </a:lnTo>
                <a:lnTo>
                  <a:pt x="217" y="1"/>
                </a:lnTo>
                <a:lnTo>
                  <a:pt x="235" y="91"/>
                </a:lnTo>
                <a:lnTo>
                  <a:pt x="272" y="163"/>
                </a:lnTo>
                <a:lnTo>
                  <a:pt x="272" y="163"/>
                </a:lnTo>
                <a:lnTo>
                  <a:pt x="181" y="199"/>
                </a:lnTo>
                <a:lnTo>
                  <a:pt x="127" y="272"/>
                </a:lnTo>
                <a:lnTo>
                  <a:pt x="127" y="272"/>
                </a:lnTo>
                <a:lnTo>
                  <a:pt x="73" y="199"/>
                </a:lnTo>
                <a:lnTo>
                  <a:pt x="1" y="163"/>
                </a:lnTo>
                <a:lnTo>
                  <a:pt x="1" y="163"/>
                </a:lnTo>
                <a:lnTo>
                  <a:pt x="37" y="91"/>
                </a:lnTo>
                <a:lnTo>
                  <a:pt x="37" y="19"/>
                </a:lnTo>
                <a:lnTo>
                  <a:pt x="37" y="1"/>
                </a:lnTo>
                <a:lnTo>
                  <a:pt x="37" y="1"/>
                </a:lnTo>
                <a:lnTo>
                  <a:pt x="127" y="19"/>
                </a:lnTo>
                <a:lnTo>
                  <a:pt x="127" y="19"/>
                </a:lnTo>
                <a:lnTo>
                  <a:pt x="127" y="19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27"/>
          <p:cNvSpPr/>
          <p:nvPr/>
        </p:nvSpPr>
        <p:spPr>
          <a:xfrm flipH="1">
            <a:off x="2727178" y="4426800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27"/>
          <p:cNvSpPr/>
          <p:nvPr/>
        </p:nvSpPr>
        <p:spPr>
          <a:xfrm>
            <a:off x="7289750" y="284325"/>
            <a:ext cx="921155" cy="3657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7"/>
          <p:cNvSpPr/>
          <p:nvPr/>
        </p:nvSpPr>
        <p:spPr>
          <a:xfrm>
            <a:off x="8115062" y="1522575"/>
            <a:ext cx="921155" cy="3657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5" name="Google Shape;2145;p27"/>
          <p:cNvGrpSpPr/>
          <p:nvPr/>
        </p:nvGrpSpPr>
        <p:grpSpPr>
          <a:xfrm>
            <a:off x="4426939" y="3667323"/>
            <a:ext cx="386613" cy="377092"/>
            <a:chOff x="3228225" y="3246725"/>
            <a:chExt cx="356325" cy="347550"/>
          </a:xfrm>
        </p:grpSpPr>
        <p:sp>
          <p:nvSpPr>
            <p:cNvPr id="2146" name="Google Shape;2146;p27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7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7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7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7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7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7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7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7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7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8" name="Google Shape;2178;p27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2179" name="Google Shape;2179;p27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2180" name="Google Shape;2180;p27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7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2" name="Google Shape;2182;p27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2183" name="Google Shape;2183;p2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2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5" name="Google Shape;2215;p27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2216" name="Google Shape;2216;p2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8" name="Google Shape;2248;p27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2249" name="Google Shape;2249;p2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1" name="Google Shape;2281;p27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2282" name="Google Shape;2282;p2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5" name="Google Shape;2315;p28"/>
          <p:cNvGrpSpPr/>
          <p:nvPr/>
        </p:nvGrpSpPr>
        <p:grpSpPr>
          <a:xfrm>
            <a:off x="3997450" y="3418718"/>
            <a:ext cx="1149100" cy="1256897"/>
            <a:chOff x="-2456375" y="2292725"/>
            <a:chExt cx="1212386" cy="1326120"/>
          </a:xfrm>
        </p:grpSpPr>
        <p:sp>
          <p:nvSpPr>
            <p:cNvPr id="2316" name="Google Shape;2316;p28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7" name="Google Shape;2317;p28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2318" name="Google Shape;2318;p28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8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8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8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30" name="Google Shape;2330;p28"/>
          <p:cNvSpPr/>
          <p:nvPr/>
        </p:nvSpPr>
        <p:spPr>
          <a:xfrm>
            <a:off x="-2156556" y="-501287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58164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8"/>
          <p:cNvSpPr txBox="1"/>
          <p:nvPr>
            <p:ph hasCustomPrompt="1" type="title"/>
          </p:nvPr>
        </p:nvSpPr>
        <p:spPr>
          <a:xfrm>
            <a:off x="6035425" y="1845675"/>
            <a:ext cx="975600" cy="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32" name="Google Shape;2332;p28"/>
          <p:cNvSpPr txBox="1"/>
          <p:nvPr>
            <p:ph idx="2" type="title"/>
          </p:nvPr>
        </p:nvSpPr>
        <p:spPr>
          <a:xfrm>
            <a:off x="2183825" y="1812550"/>
            <a:ext cx="34521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3" name="Google Shape;2333;p28"/>
          <p:cNvSpPr txBox="1"/>
          <p:nvPr>
            <p:ph idx="1" type="subTitle"/>
          </p:nvPr>
        </p:nvSpPr>
        <p:spPr>
          <a:xfrm>
            <a:off x="2000625" y="2548599"/>
            <a:ext cx="3635400" cy="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4" name="Google Shape;2334;p28"/>
          <p:cNvSpPr/>
          <p:nvPr/>
        </p:nvSpPr>
        <p:spPr>
          <a:xfrm flipH="1">
            <a:off x="8770130" y="1212467"/>
            <a:ext cx="24632" cy="24632"/>
          </a:xfrm>
          <a:custGeom>
            <a:rect b="b" l="l" r="r" t="t"/>
            <a:pathLst>
              <a:path extrusionOk="0" fill="none" h="272" w="272">
                <a:moveTo>
                  <a:pt x="127" y="19"/>
                </a:moveTo>
                <a:lnTo>
                  <a:pt x="127" y="19"/>
                </a:lnTo>
                <a:lnTo>
                  <a:pt x="217" y="1"/>
                </a:lnTo>
                <a:lnTo>
                  <a:pt x="217" y="1"/>
                </a:lnTo>
                <a:lnTo>
                  <a:pt x="235" y="91"/>
                </a:lnTo>
                <a:lnTo>
                  <a:pt x="272" y="163"/>
                </a:lnTo>
                <a:lnTo>
                  <a:pt x="272" y="163"/>
                </a:lnTo>
                <a:lnTo>
                  <a:pt x="181" y="199"/>
                </a:lnTo>
                <a:lnTo>
                  <a:pt x="127" y="272"/>
                </a:lnTo>
                <a:lnTo>
                  <a:pt x="127" y="272"/>
                </a:lnTo>
                <a:lnTo>
                  <a:pt x="73" y="199"/>
                </a:lnTo>
                <a:lnTo>
                  <a:pt x="1" y="163"/>
                </a:lnTo>
                <a:lnTo>
                  <a:pt x="1" y="163"/>
                </a:lnTo>
                <a:lnTo>
                  <a:pt x="37" y="91"/>
                </a:lnTo>
                <a:lnTo>
                  <a:pt x="37" y="19"/>
                </a:lnTo>
                <a:lnTo>
                  <a:pt x="37" y="1"/>
                </a:lnTo>
                <a:lnTo>
                  <a:pt x="37" y="1"/>
                </a:lnTo>
                <a:lnTo>
                  <a:pt x="127" y="19"/>
                </a:lnTo>
                <a:lnTo>
                  <a:pt x="127" y="19"/>
                </a:lnTo>
                <a:lnTo>
                  <a:pt x="127" y="19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8"/>
          <p:cNvSpPr/>
          <p:nvPr/>
        </p:nvSpPr>
        <p:spPr>
          <a:xfrm>
            <a:off x="2727178" y="4426800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4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8"/>
          <p:cNvSpPr/>
          <p:nvPr/>
        </p:nvSpPr>
        <p:spPr>
          <a:xfrm flipH="1">
            <a:off x="928004" y="284325"/>
            <a:ext cx="921155" cy="3657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28"/>
          <p:cNvSpPr/>
          <p:nvPr/>
        </p:nvSpPr>
        <p:spPr>
          <a:xfrm flipH="1">
            <a:off x="102692" y="1522575"/>
            <a:ext cx="921155" cy="3657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28"/>
          <p:cNvGrpSpPr/>
          <p:nvPr/>
        </p:nvGrpSpPr>
        <p:grpSpPr>
          <a:xfrm>
            <a:off x="4245964" y="3629223"/>
            <a:ext cx="386613" cy="377092"/>
            <a:chOff x="3228225" y="3246725"/>
            <a:chExt cx="356325" cy="347550"/>
          </a:xfrm>
        </p:grpSpPr>
        <p:sp>
          <p:nvSpPr>
            <p:cNvPr id="2339" name="Google Shape;2339;p28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8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8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8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8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8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8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8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8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8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8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8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8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8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8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8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8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8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8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8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8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8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8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8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8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8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8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8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8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8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8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1" name="Google Shape;2371;p28"/>
          <p:cNvGrpSpPr/>
          <p:nvPr/>
        </p:nvGrpSpPr>
        <p:grpSpPr>
          <a:xfrm>
            <a:off x="7591843" y="-11199"/>
            <a:ext cx="1757574" cy="1634955"/>
            <a:chOff x="7591843" y="-11199"/>
            <a:chExt cx="1757574" cy="1634955"/>
          </a:xfrm>
        </p:grpSpPr>
        <p:grpSp>
          <p:nvGrpSpPr>
            <p:cNvPr id="2372" name="Google Shape;2372;p28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2373" name="Google Shape;2373;p28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8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5" name="Google Shape;2375;p28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2376" name="Google Shape;2376;p28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8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8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8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8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8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8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8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8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8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8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8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8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8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8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8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8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8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8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8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8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8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8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8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8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8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8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8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8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8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8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8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8" name="Google Shape;2408;p28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2409" name="Google Shape;2409;p28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8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8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8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8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8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8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8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8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8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8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8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8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8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8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8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8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8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8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8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8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8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8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8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8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8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8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8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8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8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8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8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28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2442" name="Google Shape;2442;p28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8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8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8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8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8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8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8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8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8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8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8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8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8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8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8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8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8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8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8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8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8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8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8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8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8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8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8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8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8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8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8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4" name="Google Shape;2474;p28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2475" name="Google Shape;2475;p28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8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8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8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8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28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8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8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8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8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8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8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8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8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28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8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28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28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8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28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28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28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28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28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8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28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28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28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8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29"/>
          <p:cNvSpPr txBox="1"/>
          <p:nvPr>
            <p:ph type="title"/>
          </p:nvPr>
        </p:nvSpPr>
        <p:spPr>
          <a:xfrm>
            <a:off x="4572001" y="1053475"/>
            <a:ext cx="3859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9" name="Google Shape;2509;p29"/>
          <p:cNvSpPr txBox="1"/>
          <p:nvPr>
            <p:ph idx="1" type="subTitle"/>
          </p:nvPr>
        </p:nvSpPr>
        <p:spPr>
          <a:xfrm>
            <a:off x="4781394" y="33192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0" name="Google Shape;2510;p29"/>
          <p:cNvSpPr txBox="1"/>
          <p:nvPr>
            <p:ph idx="2" type="subTitle"/>
          </p:nvPr>
        </p:nvSpPr>
        <p:spPr>
          <a:xfrm>
            <a:off x="4462044" y="3649681"/>
            <a:ext cx="20442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1" name="Google Shape;2511;p29"/>
          <p:cNvSpPr txBox="1"/>
          <p:nvPr>
            <p:ph idx="3" type="subTitle"/>
          </p:nvPr>
        </p:nvSpPr>
        <p:spPr>
          <a:xfrm>
            <a:off x="6707706" y="33192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2" name="Google Shape;2512;p29"/>
          <p:cNvSpPr txBox="1"/>
          <p:nvPr>
            <p:ph idx="4" type="subTitle"/>
          </p:nvPr>
        </p:nvSpPr>
        <p:spPr>
          <a:xfrm>
            <a:off x="6388356" y="3649681"/>
            <a:ext cx="2044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13" name="Google Shape;2513;p29"/>
          <p:cNvSpPr/>
          <p:nvPr/>
        </p:nvSpPr>
        <p:spPr>
          <a:xfrm>
            <a:off x="347071" y="204374"/>
            <a:ext cx="1125721" cy="446999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29"/>
          <p:cNvSpPr/>
          <p:nvPr/>
        </p:nvSpPr>
        <p:spPr>
          <a:xfrm>
            <a:off x="8025775" y="372326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9"/>
          <p:cNvSpPr/>
          <p:nvPr/>
        </p:nvSpPr>
        <p:spPr>
          <a:xfrm>
            <a:off x="5916685" y="44440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9"/>
          <p:cNvSpPr/>
          <p:nvPr/>
        </p:nvSpPr>
        <p:spPr>
          <a:xfrm>
            <a:off x="-864090" y="44440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7" name="Google Shape;2517;p29"/>
          <p:cNvGrpSpPr/>
          <p:nvPr/>
        </p:nvGrpSpPr>
        <p:grpSpPr>
          <a:xfrm>
            <a:off x="338749" y="4193001"/>
            <a:ext cx="581843" cy="567549"/>
            <a:chOff x="3228225" y="3246725"/>
            <a:chExt cx="356325" cy="347550"/>
          </a:xfrm>
        </p:grpSpPr>
        <p:sp>
          <p:nvSpPr>
            <p:cNvPr id="2518" name="Google Shape;2518;p29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9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9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9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9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9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"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30"/>
          <p:cNvSpPr/>
          <p:nvPr/>
        </p:nvSpPr>
        <p:spPr>
          <a:xfrm>
            <a:off x="-1862006" y="-1968212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58164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30"/>
          <p:cNvSpPr/>
          <p:nvPr/>
        </p:nvSpPr>
        <p:spPr>
          <a:xfrm flipH="1">
            <a:off x="688122" y="209893"/>
            <a:ext cx="718835" cy="285382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30"/>
          <p:cNvSpPr/>
          <p:nvPr/>
        </p:nvSpPr>
        <p:spPr>
          <a:xfrm flipH="1">
            <a:off x="8243898" y="382022"/>
            <a:ext cx="1133224" cy="44997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30"/>
          <p:cNvSpPr/>
          <p:nvPr/>
        </p:nvSpPr>
        <p:spPr>
          <a:xfrm flipH="1">
            <a:off x="8318101" y="370886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30"/>
          <p:cNvSpPr/>
          <p:nvPr/>
        </p:nvSpPr>
        <p:spPr>
          <a:xfrm flipH="1">
            <a:off x="6838750" y="44296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30"/>
          <p:cNvSpPr/>
          <p:nvPr/>
        </p:nvSpPr>
        <p:spPr>
          <a:xfrm flipH="1">
            <a:off x="-1584950" y="44296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30"/>
          <p:cNvSpPr txBox="1"/>
          <p:nvPr>
            <p:ph idx="1" type="subTitle"/>
          </p:nvPr>
        </p:nvSpPr>
        <p:spPr>
          <a:xfrm>
            <a:off x="713225" y="979500"/>
            <a:ext cx="3856500" cy="3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558" name="Google Shape;2558;p30"/>
          <p:cNvSpPr txBox="1"/>
          <p:nvPr>
            <p:ph type="title"/>
          </p:nvPr>
        </p:nvSpPr>
        <p:spPr>
          <a:xfrm>
            <a:off x="713225" y="563620"/>
            <a:ext cx="7717500" cy="2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grpSp>
        <p:nvGrpSpPr>
          <p:cNvPr id="2559" name="Google Shape;2559;p30"/>
          <p:cNvGrpSpPr/>
          <p:nvPr/>
        </p:nvGrpSpPr>
        <p:grpSpPr>
          <a:xfrm>
            <a:off x="8532214" y="4222498"/>
            <a:ext cx="386613" cy="377092"/>
            <a:chOff x="3228225" y="3246725"/>
            <a:chExt cx="356325" cy="347550"/>
          </a:xfrm>
        </p:grpSpPr>
        <p:sp>
          <p:nvSpPr>
            <p:cNvPr id="2560" name="Google Shape;2560;p30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0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0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0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0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0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0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0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0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0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0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0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0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0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0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0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0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0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0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0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0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0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0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0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31"/>
          <p:cNvSpPr/>
          <p:nvPr/>
        </p:nvSpPr>
        <p:spPr>
          <a:xfrm>
            <a:off x="3029719" y="4265438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85725" rotWithShape="0" algn="bl" dir="18360000" dist="19050">
              <a:srgbClr val="AA996E">
                <a:alpha val="4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31"/>
          <p:cNvSpPr/>
          <p:nvPr/>
        </p:nvSpPr>
        <p:spPr>
          <a:xfrm>
            <a:off x="5099565" y="4385125"/>
            <a:ext cx="3587300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31"/>
          <p:cNvSpPr/>
          <p:nvPr/>
        </p:nvSpPr>
        <p:spPr>
          <a:xfrm>
            <a:off x="609600" y="4385125"/>
            <a:ext cx="3587300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31"/>
          <p:cNvSpPr txBox="1"/>
          <p:nvPr>
            <p:ph idx="1" type="subTitle"/>
          </p:nvPr>
        </p:nvSpPr>
        <p:spPr>
          <a:xfrm>
            <a:off x="748625" y="2967600"/>
            <a:ext cx="25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597" name="Google Shape;2597;p31"/>
          <p:cNvSpPr txBox="1"/>
          <p:nvPr>
            <p:ph idx="2" type="subTitle"/>
          </p:nvPr>
        </p:nvSpPr>
        <p:spPr>
          <a:xfrm>
            <a:off x="1010825" y="32964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98" name="Google Shape;2598;p31"/>
          <p:cNvSpPr txBox="1"/>
          <p:nvPr>
            <p:ph idx="3" type="subTitle"/>
          </p:nvPr>
        </p:nvSpPr>
        <p:spPr>
          <a:xfrm>
            <a:off x="3318200" y="2967600"/>
            <a:ext cx="2505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599" name="Google Shape;2599;p31"/>
          <p:cNvSpPr txBox="1"/>
          <p:nvPr>
            <p:ph idx="4" type="subTitle"/>
          </p:nvPr>
        </p:nvSpPr>
        <p:spPr>
          <a:xfrm>
            <a:off x="3511625" y="3296493"/>
            <a:ext cx="21207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600" name="Google Shape;2600;p31"/>
          <p:cNvSpPr txBox="1"/>
          <p:nvPr>
            <p:ph idx="5" type="subTitle"/>
          </p:nvPr>
        </p:nvSpPr>
        <p:spPr>
          <a:xfrm>
            <a:off x="5891675" y="2967600"/>
            <a:ext cx="2505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601" name="Google Shape;2601;p31"/>
          <p:cNvSpPr txBox="1"/>
          <p:nvPr>
            <p:ph idx="6" type="subTitle"/>
          </p:nvPr>
        </p:nvSpPr>
        <p:spPr>
          <a:xfrm>
            <a:off x="6155825" y="32964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602" name="Google Shape;2602;p31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3" name="Google Shape;2603;p31"/>
          <p:cNvSpPr/>
          <p:nvPr/>
        </p:nvSpPr>
        <p:spPr>
          <a:xfrm>
            <a:off x="362168" y="2626493"/>
            <a:ext cx="68735" cy="65475"/>
          </a:xfrm>
          <a:custGeom>
            <a:rect b="b" l="l" r="r" t="t"/>
            <a:pathLst>
              <a:path extrusionOk="0" fill="none" h="723" w="759">
                <a:moveTo>
                  <a:pt x="380" y="36"/>
                </a:moveTo>
                <a:lnTo>
                  <a:pt x="380" y="36"/>
                </a:lnTo>
                <a:lnTo>
                  <a:pt x="506" y="18"/>
                </a:lnTo>
                <a:lnTo>
                  <a:pt x="614" y="0"/>
                </a:lnTo>
                <a:lnTo>
                  <a:pt x="614" y="0"/>
                </a:lnTo>
                <a:lnTo>
                  <a:pt x="633" y="127"/>
                </a:lnTo>
                <a:lnTo>
                  <a:pt x="651" y="235"/>
                </a:lnTo>
                <a:lnTo>
                  <a:pt x="705" y="343"/>
                </a:lnTo>
                <a:lnTo>
                  <a:pt x="759" y="452"/>
                </a:lnTo>
                <a:lnTo>
                  <a:pt x="759" y="452"/>
                </a:lnTo>
                <a:lnTo>
                  <a:pt x="651" y="506"/>
                </a:lnTo>
                <a:lnTo>
                  <a:pt x="560" y="560"/>
                </a:lnTo>
                <a:lnTo>
                  <a:pt x="470" y="632"/>
                </a:lnTo>
                <a:lnTo>
                  <a:pt x="380" y="723"/>
                </a:lnTo>
                <a:lnTo>
                  <a:pt x="380" y="723"/>
                </a:lnTo>
                <a:lnTo>
                  <a:pt x="307" y="632"/>
                </a:lnTo>
                <a:lnTo>
                  <a:pt x="217" y="560"/>
                </a:lnTo>
                <a:lnTo>
                  <a:pt x="109" y="488"/>
                </a:lnTo>
                <a:lnTo>
                  <a:pt x="0" y="452"/>
                </a:lnTo>
                <a:lnTo>
                  <a:pt x="0" y="452"/>
                </a:lnTo>
                <a:lnTo>
                  <a:pt x="55" y="361"/>
                </a:lnTo>
                <a:lnTo>
                  <a:pt x="109" y="253"/>
                </a:lnTo>
                <a:lnTo>
                  <a:pt x="127" y="145"/>
                </a:lnTo>
                <a:lnTo>
                  <a:pt x="145" y="18"/>
                </a:lnTo>
                <a:lnTo>
                  <a:pt x="145" y="18"/>
                </a:lnTo>
                <a:lnTo>
                  <a:pt x="145" y="0"/>
                </a:lnTo>
                <a:lnTo>
                  <a:pt x="145" y="0"/>
                </a:lnTo>
                <a:lnTo>
                  <a:pt x="253" y="18"/>
                </a:lnTo>
                <a:lnTo>
                  <a:pt x="362" y="36"/>
                </a:lnTo>
                <a:lnTo>
                  <a:pt x="362" y="36"/>
                </a:lnTo>
                <a:lnTo>
                  <a:pt x="380" y="36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31"/>
          <p:cNvSpPr/>
          <p:nvPr/>
        </p:nvSpPr>
        <p:spPr>
          <a:xfrm>
            <a:off x="232939" y="2487393"/>
            <a:ext cx="327193" cy="319043"/>
          </a:xfrm>
          <a:custGeom>
            <a:rect b="b" l="l" r="r" t="t"/>
            <a:pathLst>
              <a:path extrusionOk="0" fill="none" h="3523" w="3613">
                <a:moveTo>
                  <a:pt x="1807" y="1"/>
                </a:moveTo>
                <a:lnTo>
                  <a:pt x="1807" y="1"/>
                </a:lnTo>
                <a:lnTo>
                  <a:pt x="1662" y="1"/>
                </a:lnTo>
                <a:lnTo>
                  <a:pt x="1518" y="55"/>
                </a:lnTo>
                <a:lnTo>
                  <a:pt x="1373" y="127"/>
                </a:lnTo>
                <a:lnTo>
                  <a:pt x="1265" y="218"/>
                </a:lnTo>
                <a:lnTo>
                  <a:pt x="1175" y="326"/>
                </a:lnTo>
                <a:lnTo>
                  <a:pt x="1084" y="452"/>
                </a:lnTo>
                <a:lnTo>
                  <a:pt x="1048" y="597"/>
                </a:lnTo>
                <a:lnTo>
                  <a:pt x="1030" y="760"/>
                </a:lnTo>
                <a:lnTo>
                  <a:pt x="1030" y="760"/>
                </a:lnTo>
                <a:lnTo>
                  <a:pt x="1030" y="778"/>
                </a:lnTo>
                <a:lnTo>
                  <a:pt x="1030" y="778"/>
                </a:lnTo>
                <a:lnTo>
                  <a:pt x="922" y="760"/>
                </a:lnTo>
                <a:lnTo>
                  <a:pt x="813" y="741"/>
                </a:lnTo>
                <a:lnTo>
                  <a:pt x="813" y="741"/>
                </a:lnTo>
                <a:lnTo>
                  <a:pt x="777" y="741"/>
                </a:lnTo>
                <a:lnTo>
                  <a:pt x="777" y="741"/>
                </a:lnTo>
                <a:lnTo>
                  <a:pt x="633" y="760"/>
                </a:lnTo>
                <a:lnTo>
                  <a:pt x="488" y="796"/>
                </a:lnTo>
                <a:lnTo>
                  <a:pt x="362" y="868"/>
                </a:lnTo>
                <a:lnTo>
                  <a:pt x="235" y="958"/>
                </a:lnTo>
                <a:lnTo>
                  <a:pt x="145" y="1067"/>
                </a:lnTo>
                <a:lnTo>
                  <a:pt x="73" y="1211"/>
                </a:lnTo>
                <a:lnTo>
                  <a:pt x="19" y="1356"/>
                </a:lnTo>
                <a:lnTo>
                  <a:pt x="1" y="1500"/>
                </a:lnTo>
                <a:lnTo>
                  <a:pt x="1" y="1500"/>
                </a:lnTo>
                <a:lnTo>
                  <a:pt x="1" y="1626"/>
                </a:lnTo>
                <a:lnTo>
                  <a:pt x="37" y="1753"/>
                </a:lnTo>
                <a:lnTo>
                  <a:pt x="73" y="1879"/>
                </a:lnTo>
                <a:lnTo>
                  <a:pt x="145" y="1988"/>
                </a:lnTo>
                <a:lnTo>
                  <a:pt x="217" y="2078"/>
                </a:lnTo>
                <a:lnTo>
                  <a:pt x="308" y="2150"/>
                </a:lnTo>
                <a:lnTo>
                  <a:pt x="416" y="2222"/>
                </a:lnTo>
                <a:lnTo>
                  <a:pt x="524" y="2277"/>
                </a:lnTo>
                <a:lnTo>
                  <a:pt x="524" y="2277"/>
                </a:lnTo>
                <a:lnTo>
                  <a:pt x="470" y="2367"/>
                </a:lnTo>
                <a:lnTo>
                  <a:pt x="434" y="2475"/>
                </a:lnTo>
                <a:lnTo>
                  <a:pt x="398" y="2584"/>
                </a:lnTo>
                <a:lnTo>
                  <a:pt x="380" y="2710"/>
                </a:lnTo>
                <a:lnTo>
                  <a:pt x="380" y="2710"/>
                </a:lnTo>
                <a:lnTo>
                  <a:pt x="398" y="2855"/>
                </a:lnTo>
                <a:lnTo>
                  <a:pt x="434" y="3017"/>
                </a:lnTo>
                <a:lnTo>
                  <a:pt x="506" y="3144"/>
                </a:lnTo>
                <a:lnTo>
                  <a:pt x="597" y="3270"/>
                </a:lnTo>
                <a:lnTo>
                  <a:pt x="705" y="3360"/>
                </a:lnTo>
                <a:lnTo>
                  <a:pt x="849" y="3451"/>
                </a:lnTo>
                <a:lnTo>
                  <a:pt x="994" y="3505"/>
                </a:lnTo>
                <a:lnTo>
                  <a:pt x="1156" y="3523"/>
                </a:lnTo>
                <a:lnTo>
                  <a:pt x="1156" y="3523"/>
                </a:lnTo>
                <a:lnTo>
                  <a:pt x="1175" y="3523"/>
                </a:lnTo>
                <a:lnTo>
                  <a:pt x="1175" y="3523"/>
                </a:lnTo>
                <a:lnTo>
                  <a:pt x="1265" y="3505"/>
                </a:lnTo>
                <a:lnTo>
                  <a:pt x="1373" y="3487"/>
                </a:lnTo>
                <a:lnTo>
                  <a:pt x="1445" y="3469"/>
                </a:lnTo>
                <a:lnTo>
                  <a:pt x="1536" y="3433"/>
                </a:lnTo>
                <a:lnTo>
                  <a:pt x="1680" y="3324"/>
                </a:lnTo>
                <a:lnTo>
                  <a:pt x="1807" y="3198"/>
                </a:lnTo>
                <a:lnTo>
                  <a:pt x="1807" y="3198"/>
                </a:lnTo>
                <a:lnTo>
                  <a:pt x="1933" y="3324"/>
                </a:lnTo>
                <a:lnTo>
                  <a:pt x="2078" y="3433"/>
                </a:lnTo>
                <a:lnTo>
                  <a:pt x="2240" y="3487"/>
                </a:lnTo>
                <a:lnTo>
                  <a:pt x="2330" y="3505"/>
                </a:lnTo>
                <a:lnTo>
                  <a:pt x="2421" y="3523"/>
                </a:lnTo>
                <a:lnTo>
                  <a:pt x="2421" y="3523"/>
                </a:lnTo>
                <a:lnTo>
                  <a:pt x="2439" y="3523"/>
                </a:lnTo>
                <a:lnTo>
                  <a:pt x="2439" y="3523"/>
                </a:lnTo>
                <a:lnTo>
                  <a:pt x="2601" y="3505"/>
                </a:lnTo>
                <a:lnTo>
                  <a:pt x="2746" y="3451"/>
                </a:lnTo>
                <a:lnTo>
                  <a:pt x="2872" y="3396"/>
                </a:lnTo>
                <a:lnTo>
                  <a:pt x="2999" y="3306"/>
                </a:lnTo>
                <a:lnTo>
                  <a:pt x="3089" y="3180"/>
                </a:lnTo>
                <a:lnTo>
                  <a:pt x="3161" y="3053"/>
                </a:lnTo>
                <a:lnTo>
                  <a:pt x="3215" y="2909"/>
                </a:lnTo>
                <a:lnTo>
                  <a:pt x="3234" y="2764"/>
                </a:lnTo>
                <a:lnTo>
                  <a:pt x="3234" y="2764"/>
                </a:lnTo>
                <a:lnTo>
                  <a:pt x="3234" y="2620"/>
                </a:lnTo>
                <a:lnTo>
                  <a:pt x="3197" y="2493"/>
                </a:lnTo>
                <a:lnTo>
                  <a:pt x="3161" y="2385"/>
                </a:lnTo>
                <a:lnTo>
                  <a:pt x="3089" y="2277"/>
                </a:lnTo>
                <a:lnTo>
                  <a:pt x="3089" y="2277"/>
                </a:lnTo>
                <a:lnTo>
                  <a:pt x="3197" y="2222"/>
                </a:lnTo>
                <a:lnTo>
                  <a:pt x="3306" y="2168"/>
                </a:lnTo>
                <a:lnTo>
                  <a:pt x="3378" y="2096"/>
                </a:lnTo>
                <a:lnTo>
                  <a:pt x="3468" y="2006"/>
                </a:lnTo>
                <a:lnTo>
                  <a:pt x="3523" y="1897"/>
                </a:lnTo>
                <a:lnTo>
                  <a:pt x="3577" y="1789"/>
                </a:lnTo>
                <a:lnTo>
                  <a:pt x="3613" y="1681"/>
                </a:lnTo>
                <a:lnTo>
                  <a:pt x="3613" y="1554"/>
                </a:lnTo>
                <a:lnTo>
                  <a:pt x="3613" y="1554"/>
                </a:lnTo>
                <a:lnTo>
                  <a:pt x="3613" y="1392"/>
                </a:lnTo>
                <a:lnTo>
                  <a:pt x="3577" y="1247"/>
                </a:lnTo>
                <a:lnTo>
                  <a:pt x="3504" y="1121"/>
                </a:lnTo>
                <a:lnTo>
                  <a:pt x="3414" y="994"/>
                </a:lnTo>
                <a:lnTo>
                  <a:pt x="3306" y="886"/>
                </a:lnTo>
                <a:lnTo>
                  <a:pt x="3161" y="814"/>
                </a:lnTo>
                <a:lnTo>
                  <a:pt x="3017" y="760"/>
                </a:lnTo>
                <a:lnTo>
                  <a:pt x="2854" y="741"/>
                </a:lnTo>
                <a:lnTo>
                  <a:pt x="2854" y="741"/>
                </a:lnTo>
                <a:lnTo>
                  <a:pt x="2836" y="741"/>
                </a:lnTo>
                <a:lnTo>
                  <a:pt x="2836" y="741"/>
                </a:lnTo>
                <a:lnTo>
                  <a:pt x="2710" y="760"/>
                </a:lnTo>
                <a:lnTo>
                  <a:pt x="2601" y="778"/>
                </a:lnTo>
                <a:lnTo>
                  <a:pt x="2601" y="778"/>
                </a:lnTo>
                <a:lnTo>
                  <a:pt x="2583" y="633"/>
                </a:lnTo>
                <a:lnTo>
                  <a:pt x="2529" y="489"/>
                </a:lnTo>
                <a:lnTo>
                  <a:pt x="2475" y="344"/>
                </a:lnTo>
                <a:lnTo>
                  <a:pt x="2367" y="236"/>
                </a:lnTo>
                <a:lnTo>
                  <a:pt x="2258" y="145"/>
                </a:lnTo>
                <a:lnTo>
                  <a:pt x="2132" y="55"/>
                </a:lnTo>
                <a:lnTo>
                  <a:pt x="1987" y="19"/>
                </a:lnTo>
                <a:lnTo>
                  <a:pt x="1843" y="1"/>
                </a:lnTo>
                <a:lnTo>
                  <a:pt x="1843" y="1"/>
                </a:lnTo>
                <a:lnTo>
                  <a:pt x="1807" y="1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31"/>
          <p:cNvSpPr/>
          <p:nvPr/>
        </p:nvSpPr>
        <p:spPr>
          <a:xfrm>
            <a:off x="329812" y="1632405"/>
            <a:ext cx="37764" cy="36133"/>
          </a:xfrm>
          <a:custGeom>
            <a:rect b="b" l="l" r="r" t="t"/>
            <a:pathLst>
              <a:path extrusionOk="0" fill="none" h="399" w="417">
                <a:moveTo>
                  <a:pt x="217" y="19"/>
                </a:moveTo>
                <a:lnTo>
                  <a:pt x="217" y="19"/>
                </a:lnTo>
                <a:lnTo>
                  <a:pt x="344" y="1"/>
                </a:lnTo>
                <a:lnTo>
                  <a:pt x="344" y="1"/>
                </a:lnTo>
                <a:lnTo>
                  <a:pt x="362" y="127"/>
                </a:lnTo>
                <a:lnTo>
                  <a:pt x="416" y="236"/>
                </a:lnTo>
                <a:lnTo>
                  <a:pt x="416" y="236"/>
                </a:lnTo>
                <a:lnTo>
                  <a:pt x="308" y="308"/>
                </a:lnTo>
                <a:lnTo>
                  <a:pt x="217" y="398"/>
                </a:lnTo>
                <a:lnTo>
                  <a:pt x="217" y="398"/>
                </a:lnTo>
                <a:lnTo>
                  <a:pt x="127" y="308"/>
                </a:lnTo>
                <a:lnTo>
                  <a:pt x="1" y="236"/>
                </a:lnTo>
                <a:lnTo>
                  <a:pt x="1" y="236"/>
                </a:lnTo>
                <a:lnTo>
                  <a:pt x="55" y="127"/>
                </a:lnTo>
                <a:lnTo>
                  <a:pt x="91" y="19"/>
                </a:lnTo>
                <a:lnTo>
                  <a:pt x="91" y="1"/>
                </a:lnTo>
                <a:lnTo>
                  <a:pt x="91" y="1"/>
                </a:lnTo>
                <a:lnTo>
                  <a:pt x="199" y="19"/>
                </a:lnTo>
                <a:lnTo>
                  <a:pt x="199" y="19"/>
                </a:lnTo>
                <a:lnTo>
                  <a:pt x="217" y="19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31"/>
          <p:cNvSpPr/>
          <p:nvPr/>
        </p:nvSpPr>
        <p:spPr>
          <a:xfrm>
            <a:off x="344147" y="1212467"/>
            <a:ext cx="24632" cy="24632"/>
          </a:xfrm>
          <a:custGeom>
            <a:rect b="b" l="l" r="r" t="t"/>
            <a:pathLst>
              <a:path extrusionOk="0" fill="none" h="272" w="272">
                <a:moveTo>
                  <a:pt x="127" y="19"/>
                </a:moveTo>
                <a:lnTo>
                  <a:pt x="127" y="19"/>
                </a:lnTo>
                <a:lnTo>
                  <a:pt x="217" y="1"/>
                </a:lnTo>
                <a:lnTo>
                  <a:pt x="217" y="1"/>
                </a:lnTo>
                <a:lnTo>
                  <a:pt x="235" y="91"/>
                </a:lnTo>
                <a:lnTo>
                  <a:pt x="272" y="163"/>
                </a:lnTo>
                <a:lnTo>
                  <a:pt x="272" y="163"/>
                </a:lnTo>
                <a:lnTo>
                  <a:pt x="181" y="199"/>
                </a:lnTo>
                <a:lnTo>
                  <a:pt x="127" y="272"/>
                </a:lnTo>
                <a:lnTo>
                  <a:pt x="127" y="272"/>
                </a:lnTo>
                <a:lnTo>
                  <a:pt x="73" y="199"/>
                </a:lnTo>
                <a:lnTo>
                  <a:pt x="1" y="163"/>
                </a:lnTo>
                <a:lnTo>
                  <a:pt x="1" y="163"/>
                </a:lnTo>
                <a:lnTo>
                  <a:pt x="37" y="91"/>
                </a:lnTo>
                <a:lnTo>
                  <a:pt x="37" y="19"/>
                </a:lnTo>
                <a:lnTo>
                  <a:pt x="37" y="1"/>
                </a:lnTo>
                <a:lnTo>
                  <a:pt x="37" y="1"/>
                </a:lnTo>
                <a:lnTo>
                  <a:pt x="127" y="19"/>
                </a:lnTo>
                <a:lnTo>
                  <a:pt x="127" y="19"/>
                </a:lnTo>
                <a:lnTo>
                  <a:pt x="127" y="19"/>
                </a:lnTo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 dir="540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31"/>
          <p:cNvSpPr/>
          <p:nvPr/>
        </p:nvSpPr>
        <p:spPr>
          <a:xfrm>
            <a:off x="-237378" y="306784"/>
            <a:ext cx="1172134" cy="46542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31"/>
          <p:cNvSpPr/>
          <p:nvPr/>
        </p:nvSpPr>
        <p:spPr>
          <a:xfrm>
            <a:off x="7971875" y="832000"/>
            <a:ext cx="1172134" cy="465345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02122"/>
                </a:solidFill>
                <a:highlight>
                  <a:srgbClr val="FFFFFF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32"/>
          <p:cNvSpPr txBox="1"/>
          <p:nvPr>
            <p:ph idx="1" type="subTitle"/>
          </p:nvPr>
        </p:nvSpPr>
        <p:spPr>
          <a:xfrm>
            <a:off x="1003701" y="30111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1" name="Google Shape;2611;p32"/>
          <p:cNvSpPr txBox="1"/>
          <p:nvPr>
            <p:ph idx="2" type="subTitle"/>
          </p:nvPr>
        </p:nvSpPr>
        <p:spPr>
          <a:xfrm>
            <a:off x="856101" y="3376075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2" name="Google Shape;2612;p32"/>
          <p:cNvSpPr txBox="1"/>
          <p:nvPr>
            <p:ph idx="3" type="subTitle"/>
          </p:nvPr>
        </p:nvSpPr>
        <p:spPr>
          <a:xfrm>
            <a:off x="2933079" y="30111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3" name="Google Shape;2613;p32"/>
          <p:cNvSpPr txBox="1"/>
          <p:nvPr>
            <p:ph idx="4" type="subTitle"/>
          </p:nvPr>
        </p:nvSpPr>
        <p:spPr>
          <a:xfrm>
            <a:off x="2785474" y="3376081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4" name="Google Shape;2614;p32"/>
          <p:cNvSpPr txBox="1"/>
          <p:nvPr>
            <p:ph idx="5" type="subTitle"/>
          </p:nvPr>
        </p:nvSpPr>
        <p:spPr>
          <a:xfrm>
            <a:off x="4862457" y="30111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5" name="Google Shape;2615;p32"/>
          <p:cNvSpPr txBox="1"/>
          <p:nvPr>
            <p:ph idx="6" type="subTitle"/>
          </p:nvPr>
        </p:nvSpPr>
        <p:spPr>
          <a:xfrm>
            <a:off x="4714848" y="3376081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6" name="Google Shape;2616;p32"/>
          <p:cNvSpPr txBox="1"/>
          <p:nvPr>
            <p:ph idx="7" type="subTitle"/>
          </p:nvPr>
        </p:nvSpPr>
        <p:spPr>
          <a:xfrm>
            <a:off x="6791821" y="301115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17" name="Google Shape;2617;p32"/>
          <p:cNvSpPr txBox="1"/>
          <p:nvPr>
            <p:ph idx="8" type="subTitle"/>
          </p:nvPr>
        </p:nvSpPr>
        <p:spPr>
          <a:xfrm>
            <a:off x="6644221" y="3376081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8" name="Google Shape;2618;p32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9" name="Google Shape;2619;p32"/>
          <p:cNvSpPr/>
          <p:nvPr/>
        </p:nvSpPr>
        <p:spPr>
          <a:xfrm>
            <a:off x="-762011" y="441426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32"/>
          <p:cNvSpPr/>
          <p:nvPr/>
        </p:nvSpPr>
        <p:spPr>
          <a:xfrm>
            <a:off x="7801125" y="369351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32"/>
          <p:cNvSpPr/>
          <p:nvPr/>
        </p:nvSpPr>
        <p:spPr>
          <a:xfrm>
            <a:off x="6810427" y="441426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32"/>
          <p:cNvSpPr/>
          <p:nvPr/>
        </p:nvSpPr>
        <p:spPr>
          <a:xfrm>
            <a:off x="7801125" y="223475"/>
            <a:ext cx="1086857" cy="431489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32"/>
          <p:cNvSpPr/>
          <p:nvPr/>
        </p:nvSpPr>
        <p:spPr>
          <a:xfrm>
            <a:off x="-2185025" y="369351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48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4" name="Google Shape;2624;p32"/>
          <p:cNvGrpSpPr/>
          <p:nvPr/>
        </p:nvGrpSpPr>
        <p:grpSpPr>
          <a:xfrm>
            <a:off x="8053624" y="4248376"/>
            <a:ext cx="581843" cy="567549"/>
            <a:chOff x="3228225" y="3246725"/>
            <a:chExt cx="356325" cy="347550"/>
          </a:xfrm>
        </p:grpSpPr>
        <p:sp>
          <p:nvSpPr>
            <p:cNvPr id="2625" name="Google Shape;2625;p32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2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2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2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2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2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2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2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2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2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2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2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2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2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2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2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2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2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2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2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2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2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2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2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2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2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2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2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2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2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2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2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7" name="Google Shape;2657;p32"/>
          <p:cNvGrpSpPr/>
          <p:nvPr/>
        </p:nvGrpSpPr>
        <p:grpSpPr>
          <a:xfrm flipH="1" rot="10800000">
            <a:off x="-762002" y="57311"/>
            <a:ext cx="1798363" cy="1256899"/>
            <a:chOff x="-2" y="-19739"/>
            <a:chExt cx="1798363" cy="1256899"/>
          </a:xfrm>
        </p:grpSpPr>
        <p:grpSp>
          <p:nvGrpSpPr>
            <p:cNvPr id="2658" name="Google Shape;2658;p32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2659" name="Google Shape;2659;p32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32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1" name="Google Shape;2661;p32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2662" name="Google Shape;2662;p32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32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32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32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32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32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32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32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32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32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32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32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32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32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32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32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2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2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2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2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2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2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2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2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2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32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4" name="Google Shape;2694;p32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2695" name="Google Shape;2695;p32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7" name="Google Shape;2727;p32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2728" name="Google Shape;2728;p32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32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32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32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32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32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32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32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32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32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32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32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32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32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32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32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32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0" name="Google Shape;2760;p32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2761" name="Google Shape;2761;p32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32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32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32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32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32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32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32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32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32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32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32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32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32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2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2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2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2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2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2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2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2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2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32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32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2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2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2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33"/>
          <p:cNvSpPr/>
          <p:nvPr/>
        </p:nvSpPr>
        <p:spPr>
          <a:xfrm flipH="1">
            <a:off x="-1145250" y="44173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33"/>
          <p:cNvSpPr txBox="1"/>
          <p:nvPr>
            <p:ph idx="1" type="subTitle"/>
          </p:nvPr>
        </p:nvSpPr>
        <p:spPr>
          <a:xfrm>
            <a:off x="829340" y="1881025"/>
            <a:ext cx="23337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96" name="Google Shape;2796;p33"/>
          <p:cNvSpPr txBox="1"/>
          <p:nvPr>
            <p:ph idx="2" type="subTitle"/>
          </p:nvPr>
        </p:nvSpPr>
        <p:spPr>
          <a:xfrm>
            <a:off x="1100540" y="2253112"/>
            <a:ext cx="179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7" name="Google Shape;2797;p33"/>
          <p:cNvSpPr txBox="1"/>
          <p:nvPr>
            <p:ph idx="3" type="subTitle"/>
          </p:nvPr>
        </p:nvSpPr>
        <p:spPr>
          <a:xfrm>
            <a:off x="3405911" y="1881037"/>
            <a:ext cx="2331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98" name="Google Shape;2798;p33"/>
          <p:cNvSpPr txBox="1"/>
          <p:nvPr>
            <p:ph idx="4" type="subTitle"/>
          </p:nvPr>
        </p:nvSpPr>
        <p:spPr>
          <a:xfrm>
            <a:off x="3673061" y="2253112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99" name="Google Shape;2799;p33"/>
          <p:cNvSpPr txBox="1"/>
          <p:nvPr>
            <p:ph idx="5" type="subTitle"/>
          </p:nvPr>
        </p:nvSpPr>
        <p:spPr>
          <a:xfrm>
            <a:off x="5980382" y="1881037"/>
            <a:ext cx="2331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00" name="Google Shape;2800;p33"/>
          <p:cNvSpPr/>
          <p:nvPr/>
        </p:nvSpPr>
        <p:spPr>
          <a:xfrm>
            <a:off x="7728950" y="36965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33"/>
          <p:cNvSpPr txBox="1"/>
          <p:nvPr>
            <p:ph idx="6" type="subTitle"/>
          </p:nvPr>
        </p:nvSpPr>
        <p:spPr>
          <a:xfrm>
            <a:off x="6248882" y="2253112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2" name="Google Shape;2802;p33"/>
          <p:cNvSpPr txBox="1"/>
          <p:nvPr>
            <p:ph idx="7" type="subTitle"/>
          </p:nvPr>
        </p:nvSpPr>
        <p:spPr>
          <a:xfrm>
            <a:off x="830390" y="3786037"/>
            <a:ext cx="2331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03" name="Google Shape;2803;p33"/>
          <p:cNvSpPr txBox="1"/>
          <p:nvPr>
            <p:ph idx="8" type="subTitle"/>
          </p:nvPr>
        </p:nvSpPr>
        <p:spPr>
          <a:xfrm>
            <a:off x="1098890" y="4162874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4" name="Google Shape;2804;p33"/>
          <p:cNvSpPr txBox="1"/>
          <p:nvPr>
            <p:ph idx="9" type="subTitle"/>
          </p:nvPr>
        </p:nvSpPr>
        <p:spPr>
          <a:xfrm>
            <a:off x="3405386" y="3786037"/>
            <a:ext cx="2331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05" name="Google Shape;2805;p33"/>
          <p:cNvSpPr txBox="1"/>
          <p:nvPr>
            <p:ph idx="13" type="subTitle"/>
          </p:nvPr>
        </p:nvSpPr>
        <p:spPr>
          <a:xfrm>
            <a:off x="3673886" y="4162874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6" name="Google Shape;2806;p33"/>
          <p:cNvSpPr txBox="1"/>
          <p:nvPr>
            <p:ph idx="14" type="subTitle"/>
          </p:nvPr>
        </p:nvSpPr>
        <p:spPr>
          <a:xfrm>
            <a:off x="5980382" y="3786037"/>
            <a:ext cx="23316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200">
                <a:solidFill>
                  <a:schemeClr val="accent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07" name="Google Shape;2807;p33"/>
          <p:cNvSpPr txBox="1"/>
          <p:nvPr>
            <p:ph idx="15" type="subTitle"/>
          </p:nvPr>
        </p:nvSpPr>
        <p:spPr>
          <a:xfrm>
            <a:off x="6248882" y="4162874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08" name="Google Shape;2808;p33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9" name="Google Shape;2809;p33"/>
          <p:cNvSpPr/>
          <p:nvPr/>
        </p:nvSpPr>
        <p:spPr>
          <a:xfrm>
            <a:off x="-121654" y="248046"/>
            <a:ext cx="1079039" cy="428445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33"/>
          <p:cNvSpPr/>
          <p:nvPr/>
        </p:nvSpPr>
        <p:spPr>
          <a:xfrm>
            <a:off x="8358500" y="248087"/>
            <a:ext cx="1079039" cy="428385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33"/>
          <p:cNvSpPr/>
          <p:nvPr/>
        </p:nvSpPr>
        <p:spPr>
          <a:xfrm>
            <a:off x="-45452" y="831998"/>
            <a:ext cx="565130" cy="224392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34"/>
          <p:cNvSpPr txBox="1"/>
          <p:nvPr>
            <p:ph type="title"/>
          </p:nvPr>
        </p:nvSpPr>
        <p:spPr>
          <a:xfrm>
            <a:off x="1502400" y="1364808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14" name="Google Shape;2814;p34"/>
          <p:cNvSpPr txBox="1"/>
          <p:nvPr>
            <p:ph hasCustomPrompt="1" idx="2" type="title"/>
          </p:nvPr>
        </p:nvSpPr>
        <p:spPr>
          <a:xfrm>
            <a:off x="2414850" y="893700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>
            <a:r>
              <a:t>xx%</a:t>
            </a:r>
          </a:p>
        </p:txBody>
      </p:sp>
      <p:sp>
        <p:nvSpPr>
          <p:cNvPr id="2815" name="Google Shape;2815;p34"/>
          <p:cNvSpPr txBox="1"/>
          <p:nvPr>
            <p:ph idx="1" type="subTitle"/>
          </p:nvPr>
        </p:nvSpPr>
        <p:spPr>
          <a:xfrm>
            <a:off x="1502400" y="3891385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grpSp>
        <p:nvGrpSpPr>
          <p:cNvPr id="2816" name="Google Shape;2816;p34"/>
          <p:cNvGrpSpPr/>
          <p:nvPr/>
        </p:nvGrpSpPr>
        <p:grpSpPr>
          <a:xfrm>
            <a:off x="270520" y="3445768"/>
            <a:ext cx="1149100" cy="1256897"/>
            <a:chOff x="-2456375" y="2292725"/>
            <a:chExt cx="1212386" cy="1326120"/>
          </a:xfrm>
        </p:grpSpPr>
        <p:sp>
          <p:nvSpPr>
            <p:cNvPr id="2817" name="Google Shape;2817;p34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8" name="Google Shape;2818;p34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2819" name="Google Shape;2819;p34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4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4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4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4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4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4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4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4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4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4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4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31" name="Google Shape;2831;p34"/>
          <p:cNvSpPr txBox="1"/>
          <p:nvPr>
            <p:ph hasCustomPrompt="1" idx="3" type="title"/>
          </p:nvPr>
        </p:nvSpPr>
        <p:spPr>
          <a:xfrm>
            <a:off x="2414850" y="3415026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>
            <a:r>
              <a:t>xx%</a:t>
            </a:r>
          </a:p>
        </p:txBody>
      </p:sp>
      <p:sp>
        <p:nvSpPr>
          <p:cNvPr id="2832" name="Google Shape;2832;p34"/>
          <p:cNvSpPr txBox="1"/>
          <p:nvPr>
            <p:ph idx="4" type="subTitle"/>
          </p:nvPr>
        </p:nvSpPr>
        <p:spPr>
          <a:xfrm>
            <a:off x="1502400" y="2628096"/>
            <a:ext cx="6139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833" name="Google Shape;2833;p34"/>
          <p:cNvSpPr txBox="1"/>
          <p:nvPr>
            <p:ph hasCustomPrompt="1" idx="5" type="title"/>
          </p:nvPr>
        </p:nvSpPr>
        <p:spPr>
          <a:xfrm>
            <a:off x="2414850" y="2154363"/>
            <a:ext cx="4314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9pPr>
          </a:lstStyle>
          <a:p>
            <a:r>
              <a:t>xx%</a:t>
            </a:r>
          </a:p>
        </p:txBody>
      </p:sp>
      <p:pic>
        <p:nvPicPr>
          <p:cNvPr id="2834" name="Google Shape;2834;p34"/>
          <p:cNvPicPr preferRelativeResize="0"/>
          <p:nvPr/>
        </p:nvPicPr>
        <p:blipFill rotWithShape="1">
          <a:blip r:embed="rId2">
            <a:alphaModFix/>
          </a:blip>
          <a:srcRect b="41862" l="0" r="39298" t="18385"/>
          <a:stretch/>
        </p:blipFill>
        <p:spPr>
          <a:xfrm>
            <a:off x="6834400" y="3619500"/>
            <a:ext cx="2327049" cy="152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5" name="Google Shape;2835;p34"/>
          <p:cNvSpPr/>
          <p:nvPr/>
        </p:nvSpPr>
        <p:spPr>
          <a:xfrm>
            <a:off x="8080325" y="417675"/>
            <a:ext cx="921155" cy="365704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6" name="Google Shape;2836;p34"/>
          <p:cNvGrpSpPr/>
          <p:nvPr/>
        </p:nvGrpSpPr>
        <p:grpSpPr>
          <a:xfrm>
            <a:off x="7876770" y="3129793"/>
            <a:ext cx="1149100" cy="1256897"/>
            <a:chOff x="-2456375" y="2292725"/>
            <a:chExt cx="1212386" cy="1326120"/>
          </a:xfrm>
        </p:grpSpPr>
        <p:sp>
          <p:nvSpPr>
            <p:cNvPr id="2837" name="Google Shape;2837;p34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38" name="Google Shape;2838;p34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2839" name="Google Shape;2839;p34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4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4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4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34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34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34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34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34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34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34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34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51" name="Google Shape;2851;p34"/>
          <p:cNvSpPr/>
          <p:nvPr/>
        </p:nvSpPr>
        <p:spPr>
          <a:xfrm flipH="1">
            <a:off x="5725956" y="4424875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34"/>
          <p:cNvSpPr/>
          <p:nvPr/>
        </p:nvSpPr>
        <p:spPr>
          <a:xfrm>
            <a:off x="6939100" y="399879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34"/>
          <p:cNvSpPr/>
          <p:nvPr/>
        </p:nvSpPr>
        <p:spPr>
          <a:xfrm flipH="1">
            <a:off x="-1065369" y="4424875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4" name="Google Shape;2854;p34"/>
          <p:cNvGrpSpPr/>
          <p:nvPr/>
        </p:nvGrpSpPr>
        <p:grpSpPr>
          <a:xfrm>
            <a:off x="8347589" y="3242398"/>
            <a:ext cx="386613" cy="377092"/>
            <a:chOff x="3228225" y="3246725"/>
            <a:chExt cx="356325" cy="347550"/>
          </a:xfrm>
        </p:grpSpPr>
        <p:sp>
          <p:nvSpPr>
            <p:cNvPr id="2855" name="Google Shape;2855;p34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7" name="Google Shape;2887;p34"/>
          <p:cNvGrpSpPr/>
          <p:nvPr/>
        </p:nvGrpSpPr>
        <p:grpSpPr>
          <a:xfrm>
            <a:off x="803789" y="3409323"/>
            <a:ext cx="386613" cy="377092"/>
            <a:chOff x="3228225" y="3246725"/>
            <a:chExt cx="356325" cy="347550"/>
          </a:xfrm>
        </p:grpSpPr>
        <p:sp>
          <p:nvSpPr>
            <p:cNvPr id="2888" name="Google Shape;2888;p34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0" name="Google Shape;2920;p34"/>
          <p:cNvGrpSpPr/>
          <p:nvPr/>
        </p:nvGrpSpPr>
        <p:grpSpPr>
          <a:xfrm flipH="1" rot="9353280">
            <a:off x="-709933" y="236294"/>
            <a:ext cx="1798268" cy="1256832"/>
            <a:chOff x="-2" y="-19739"/>
            <a:chExt cx="1798363" cy="1256899"/>
          </a:xfrm>
        </p:grpSpPr>
        <p:grpSp>
          <p:nvGrpSpPr>
            <p:cNvPr id="2921" name="Google Shape;2921;p34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2922" name="Google Shape;2922;p3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34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4" name="Google Shape;2924;p34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2925" name="Google Shape;2925;p3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3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3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3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3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3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3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3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3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3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3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3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3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3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3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3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3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7" name="Google Shape;2957;p34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2958" name="Google Shape;2958;p3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3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3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3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3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3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3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3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3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3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3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3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0" name="Google Shape;2990;p34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2991" name="Google Shape;2991;p3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3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3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3" name="Google Shape;3023;p34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3024" name="Google Shape;3024;p34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34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34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34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34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34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34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34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34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34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34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34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34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34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34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34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34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34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34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34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34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34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34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34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34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34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34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34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34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34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34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34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35"/>
          <p:cNvSpPr/>
          <p:nvPr/>
        </p:nvSpPr>
        <p:spPr>
          <a:xfrm>
            <a:off x="5030864" y="441426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35"/>
          <p:cNvSpPr/>
          <p:nvPr/>
        </p:nvSpPr>
        <p:spPr>
          <a:xfrm>
            <a:off x="-2122400" y="369351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35"/>
          <p:cNvSpPr/>
          <p:nvPr/>
        </p:nvSpPr>
        <p:spPr>
          <a:xfrm>
            <a:off x="6916825" y="369351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35"/>
          <p:cNvSpPr txBox="1"/>
          <p:nvPr>
            <p:ph type="title"/>
          </p:nvPr>
        </p:nvSpPr>
        <p:spPr>
          <a:xfrm>
            <a:off x="713225" y="553934"/>
            <a:ext cx="77175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3061" name="Google Shape;3061;p35"/>
          <p:cNvSpPr txBox="1"/>
          <p:nvPr>
            <p:ph idx="1" type="body"/>
          </p:nvPr>
        </p:nvSpPr>
        <p:spPr>
          <a:xfrm>
            <a:off x="713225" y="1426350"/>
            <a:ext cx="40542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62" name="Google Shape;3062;p35"/>
          <p:cNvSpPr/>
          <p:nvPr/>
        </p:nvSpPr>
        <p:spPr>
          <a:xfrm>
            <a:off x="-293834" y="282774"/>
            <a:ext cx="1335589" cy="530330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2400000" dist="28575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35"/>
          <p:cNvSpPr/>
          <p:nvPr/>
        </p:nvSpPr>
        <p:spPr>
          <a:xfrm>
            <a:off x="8136522" y="1016199"/>
            <a:ext cx="1183816" cy="47004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4" name="Google Shape;3064;p35"/>
          <p:cNvGrpSpPr/>
          <p:nvPr/>
        </p:nvGrpSpPr>
        <p:grpSpPr>
          <a:xfrm>
            <a:off x="667449" y="4523638"/>
            <a:ext cx="581843" cy="567549"/>
            <a:chOff x="3228225" y="3246725"/>
            <a:chExt cx="356325" cy="347550"/>
          </a:xfrm>
        </p:grpSpPr>
        <p:sp>
          <p:nvSpPr>
            <p:cNvPr id="3065" name="Google Shape;3065;p35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5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5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5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5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7" name="Google Shape;3097;p35"/>
          <p:cNvGrpSpPr/>
          <p:nvPr/>
        </p:nvGrpSpPr>
        <p:grpSpPr>
          <a:xfrm>
            <a:off x="8275039" y="3505398"/>
            <a:ext cx="386613" cy="377092"/>
            <a:chOff x="3228225" y="3246725"/>
            <a:chExt cx="356325" cy="347550"/>
          </a:xfrm>
        </p:grpSpPr>
        <p:sp>
          <p:nvSpPr>
            <p:cNvPr id="3098" name="Google Shape;3098;p35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5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5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5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5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36"/>
          <p:cNvSpPr txBox="1"/>
          <p:nvPr>
            <p:ph idx="1" type="subTitle"/>
          </p:nvPr>
        </p:nvSpPr>
        <p:spPr>
          <a:xfrm>
            <a:off x="837122" y="2264262"/>
            <a:ext cx="3714900" cy="12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132" name="Google Shape;3132;p36"/>
          <p:cNvSpPr txBox="1"/>
          <p:nvPr>
            <p:ph type="title"/>
          </p:nvPr>
        </p:nvSpPr>
        <p:spPr>
          <a:xfrm>
            <a:off x="709922" y="1689059"/>
            <a:ext cx="38421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3" name="Google Shape;3133;p36"/>
          <p:cNvSpPr/>
          <p:nvPr/>
        </p:nvSpPr>
        <p:spPr>
          <a:xfrm flipH="1">
            <a:off x="6939100" y="404464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36"/>
          <p:cNvSpPr/>
          <p:nvPr/>
        </p:nvSpPr>
        <p:spPr>
          <a:xfrm flipH="1">
            <a:off x="-1557200" y="399879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36"/>
          <p:cNvSpPr/>
          <p:nvPr/>
        </p:nvSpPr>
        <p:spPr>
          <a:xfrm>
            <a:off x="-312587" y="4424875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36"/>
          <p:cNvSpPr/>
          <p:nvPr/>
        </p:nvSpPr>
        <p:spPr>
          <a:xfrm>
            <a:off x="5387523" y="212413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36"/>
          <p:cNvSpPr/>
          <p:nvPr/>
        </p:nvSpPr>
        <p:spPr>
          <a:xfrm>
            <a:off x="6825623" y="326713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8" name="Google Shape;3138;p36"/>
          <p:cNvGrpSpPr/>
          <p:nvPr/>
        </p:nvGrpSpPr>
        <p:grpSpPr>
          <a:xfrm>
            <a:off x="8284564" y="3867348"/>
            <a:ext cx="386613" cy="377092"/>
            <a:chOff x="3228225" y="3246725"/>
            <a:chExt cx="356325" cy="347550"/>
          </a:xfrm>
        </p:grpSpPr>
        <p:sp>
          <p:nvSpPr>
            <p:cNvPr id="3139" name="Google Shape;3139;p36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6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6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1" name="Google Shape;3171;p36"/>
          <p:cNvGrpSpPr/>
          <p:nvPr/>
        </p:nvGrpSpPr>
        <p:grpSpPr>
          <a:xfrm flipH="1" rot="10800000">
            <a:off x="-693577" y="212436"/>
            <a:ext cx="1798363" cy="1256899"/>
            <a:chOff x="-2" y="-19739"/>
            <a:chExt cx="1798363" cy="1256899"/>
          </a:xfrm>
        </p:grpSpPr>
        <p:grpSp>
          <p:nvGrpSpPr>
            <p:cNvPr id="3172" name="Google Shape;3172;p36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3173" name="Google Shape;3173;p3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6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5" name="Google Shape;3175;p36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3176" name="Google Shape;3176;p3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3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3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8" name="Google Shape;3208;p36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3209" name="Google Shape;3209;p3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3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3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1" name="Google Shape;3241;p36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3242" name="Google Shape;3242;p3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3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3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3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3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3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3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3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3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4" name="Google Shape;3274;p36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3275" name="Google Shape;3275;p36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6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6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6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6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6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6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6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6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6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6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6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6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6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6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6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6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6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6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6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6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6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6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6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6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6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6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6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6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6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6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6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37"/>
          <p:cNvSpPr txBox="1"/>
          <p:nvPr>
            <p:ph idx="1" type="subTitle"/>
          </p:nvPr>
        </p:nvSpPr>
        <p:spPr>
          <a:xfrm>
            <a:off x="4527400" y="2267712"/>
            <a:ext cx="3886200" cy="12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309" name="Google Shape;3309;p37"/>
          <p:cNvSpPr txBox="1"/>
          <p:nvPr>
            <p:ph type="title"/>
          </p:nvPr>
        </p:nvSpPr>
        <p:spPr>
          <a:xfrm>
            <a:off x="4527392" y="1691640"/>
            <a:ext cx="38862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0" name="Google Shape;3310;p37"/>
          <p:cNvSpPr/>
          <p:nvPr/>
        </p:nvSpPr>
        <p:spPr>
          <a:xfrm>
            <a:off x="-1557200" y="404464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37"/>
          <p:cNvSpPr/>
          <p:nvPr/>
        </p:nvSpPr>
        <p:spPr>
          <a:xfrm>
            <a:off x="6939100" y="399879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37"/>
          <p:cNvSpPr/>
          <p:nvPr/>
        </p:nvSpPr>
        <p:spPr>
          <a:xfrm flipH="1">
            <a:off x="5725956" y="4424875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37"/>
          <p:cNvSpPr/>
          <p:nvPr/>
        </p:nvSpPr>
        <p:spPr>
          <a:xfrm>
            <a:off x="2863223" y="326713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37"/>
          <p:cNvSpPr/>
          <p:nvPr/>
        </p:nvSpPr>
        <p:spPr>
          <a:xfrm>
            <a:off x="1425123" y="212413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5" name="Google Shape;3315;p37"/>
          <p:cNvGrpSpPr/>
          <p:nvPr/>
        </p:nvGrpSpPr>
        <p:grpSpPr>
          <a:xfrm>
            <a:off x="407389" y="3876873"/>
            <a:ext cx="386613" cy="377092"/>
            <a:chOff x="3228225" y="3246725"/>
            <a:chExt cx="356325" cy="347550"/>
          </a:xfrm>
        </p:grpSpPr>
        <p:sp>
          <p:nvSpPr>
            <p:cNvPr id="3316" name="Google Shape;3316;p37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8" name="Google Shape;3348;p37"/>
          <p:cNvGrpSpPr/>
          <p:nvPr/>
        </p:nvGrpSpPr>
        <p:grpSpPr>
          <a:xfrm flipH="1" rot="9447674">
            <a:off x="8172639" y="17326"/>
            <a:ext cx="1757535" cy="1634919"/>
            <a:chOff x="7591843" y="-11199"/>
            <a:chExt cx="1757574" cy="1634955"/>
          </a:xfrm>
        </p:grpSpPr>
        <p:grpSp>
          <p:nvGrpSpPr>
            <p:cNvPr id="3349" name="Google Shape;3349;p37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3350" name="Google Shape;3350;p37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7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2" name="Google Shape;3352;p37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3353" name="Google Shape;3353;p3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3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3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3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3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3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3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3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3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3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5" name="Google Shape;3385;p37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3386" name="Google Shape;3386;p3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3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3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3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3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3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3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3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3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3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3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3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3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3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3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3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3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3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3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3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3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3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3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3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3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3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3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3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3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8" name="Google Shape;3418;p37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3419" name="Google Shape;3419;p3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3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3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3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3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3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3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3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3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3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3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3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3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3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3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3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3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3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3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3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3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3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3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3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3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1" name="Google Shape;3451;p37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3452" name="Google Shape;3452;p37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37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37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37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37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37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37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37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37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37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37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37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37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37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37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37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37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37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37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37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37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37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37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37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37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37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37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37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37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37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37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37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38"/>
          <p:cNvSpPr/>
          <p:nvPr/>
        </p:nvSpPr>
        <p:spPr>
          <a:xfrm>
            <a:off x="7877944" y="-1968212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6900000" dist="19050">
              <a:srgbClr val="A58164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38"/>
          <p:cNvSpPr txBox="1"/>
          <p:nvPr>
            <p:ph type="title"/>
          </p:nvPr>
        </p:nvSpPr>
        <p:spPr>
          <a:xfrm>
            <a:off x="713225" y="54553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3487" name="Google Shape;3487;p38"/>
          <p:cNvSpPr/>
          <p:nvPr/>
        </p:nvSpPr>
        <p:spPr>
          <a:xfrm>
            <a:off x="8128513" y="752818"/>
            <a:ext cx="718835" cy="285382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8" name="Google Shape;3488;p38"/>
          <p:cNvSpPr/>
          <p:nvPr/>
        </p:nvSpPr>
        <p:spPr>
          <a:xfrm>
            <a:off x="-236654" y="382022"/>
            <a:ext cx="1133224" cy="449978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38"/>
          <p:cNvSpPr/>
          <p:nvPr/>
        </p:nvSpPr>
        <p:spPr>
          <a:xfrm>
            <a:off x="-2461250" y="3708861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38"/>
          <p:cNvSpPr/>
          <p:nvPr/>
        </p:nvSpPr>
        <p:spPr>
          <a:xfrm>
            <a:off x="-685811" y="44296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38"/>
          <p:cNvSpPr/>
          <p:nvPr/>
        </p:nvSpPr>
        <p:spPr>
          <a:xfrm>
            <a:off x="7737889" y="4429614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2" name="Google Shape;3492;p38"/>
          <p:cNvGrpSpPr/>
          <p:nvPr/>
        </p:nvGrpSpPr>
        <p:grpSpPr>
          <a:xfrm>
            <a:off x="136651" y="4273823"/>
            <a:ext cx="386613" cy="377092"/>
            <a:chOff x="3228225" y="3246725"/>
            <a:chExt cx="356325" cy="347550"/>
          </a:xfrm>
        </p:grpSpPr>
        <p:sp>
          <p:nvSpPr>
            <p:cNvPr id="3493" name="Google Shape;3493;p38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8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8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8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8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8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8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8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8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8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8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8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8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8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8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8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8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8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8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8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8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8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8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8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8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8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39"/>
          <p:cNvSpPr txBox="1"/>
          <p:nvPr>
            <p:ph type="title"/>
          </p:nvPr>
        </p:nvSpPr>
        <p:spPr>
          <a:xfrm>
            <a:off x="2395200" y="768100"/>
            <a:ext cx="43536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27" name="Google Shape;3527;p39"/>
          <p:cNvGrpSpPr/>
          <p:nvPr/>
        </p:nvGrpSpPr>
        <p:grpSpPr>
          <a:xfrm>
            <a:off x="7706820" y="3244093"/>
            <a:ext cx="1149100" cy="1256897"/>
            <a:chOff x="-2456375" y="2292725"/>
            <a:chExt cx="1212386" cy="1326120"/>
          </a:xfrm>
        </p:grpSpPr>
        <p:sp>
          <p:nvSpPr>
            <p:cNvPr id="3528" name="Google Shape;3528;p39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29" name="Google Shape;3529;p39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3530" name="Google Shape;3530;p39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39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39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39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39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39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39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39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39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39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39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39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42" name="Google Shape;3542;p39"/>
          <p:cNvSpPr txBox="1"/>
          <p:nvPr>
            <p:ph idx="1" type="subTitle"/>
          </p:nvPr>
        </p:nvSpPr>
        <p:spPr>
          <a:xfrm>
            <a:off x="2642550" y="1847025"/>
            <a:ext cx="38589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3" name="Google Shape;3543;p39"/>
          <p:cNvSpPr txBox="1"/>
          <p:nvPr/>
        </p:nvSpPr>
        <p:spPr>
          <a:xfrm>
            <a:off x="1670100" y="3492975"/>
            <a:ext cx="5803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44" name="Google Shape;3544;p39"/>
          <p:cNvSpPr txBox="1"/>
          <p:nvPr>
            <p:ph idx="2" type="subTitle"/>
          </p:nvPr>
        </p:nvSpPr>
        <p:spPr>
          <a:xfrm>
            <a:off x="2642550" y="4209225"/>
            <a:ext cx="38589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545" name="Google Shape;3545;p39"/>
          <p:cNvSpPr/>
          <p:nvPr/>
        </p:nvSpPr>
        <p:spPr>
          <a:xfrm flipH="1">
            <a:off x="6939100" y="404464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6" name="Google Shape;3546;p39"/>
          <p:cNvSpPr/>
          <p:nvPr/>
        </p:nvSpPr>
        <p:spPr>
          <a:xfrm flipH="1">
            <a:off x="-1557200" y="3998798"/>
            <a:ext cx="3721113" cy="1204780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39"/>
          <p:cNvSpPr/>
          <p:nvPr/>
        </p:nvSpPr>
        <p:spPr>
          <a:xfrm>
            <a:off x="-312587" y="4424875"/>
            <a:ext cx="3689644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8" name="Google Shape;3548;p39"/>
          <p:cNvSpPr/>
          <p:nvPr/>
        </p:nvSpPr>
        <p:spPr>
          <a:xfrm>
            <a:off x="1818448" y="438801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39"/>
          <p:cNvSpPr/>
          <p:nvPr/>
        </p:nvSpPr>
        <p:spPr>
          <a:xfrm>
            <a:off x="5198873" y="240988"/>
            <a:ext cx="1071760" cy="425573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0" name="Google Shape;3550;p39"/>
          <p:cNvGrpSpPr/>
          <p:nvPr/>
        </p:nvGrpSpPr>
        <p:grpSpPr>
          <a:xfrm>
            <a:off x="8036914" y="3456035"/>
            <a:ext cx="386613" cy="377092"/>
            <a:chOff x="3228225" y="3246725"/>
            <a:chExt cx="356325" cy="347550"/>
          </a:xfrm>
        </p:grpSpPr>
        <p:sp>
          <p:nvSpPr>
            <p:cNvPr id="3551" name="Google Shape;3551;p39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9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9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9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9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9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9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9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9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9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3" name="Google Shape;3583;p39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3584" name="Google Shape;3584;p39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3585" name="Google Shape;3585;p3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3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7" name="Google Shape;3587;p39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3588" name="Google Shape;3588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0" name="Google Shape;3620;p39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3621" name="Google Shape;3621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3" name="Google Shape;3653;p39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3654" name="Google Shape;3654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6" name="Google Shape;3686;p39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3687" name="Google Shape;3687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19" name="Google Shape;3719;p39"/>
          <p:cNvGrpSpPr/>
          <p:nvPr/>
        </p:nvGrpSpPr>
        <p:grpSpPr>
          <a:xfrm flipH="1" rot="7524108">
            <a:off x="7591890" y="-11053"/>
            <a:ext cx="1757554" cy="1634936"/>
            <a:chOff x="7591843" y="-11199"/>
            <a:chExt cx="1757574" cy="1634955"/>
          </a:xfrm>
        </p:grpSpPr>
        <p:grpSp>
          <p:nvGrpSpPr>
            <p:cNvPr id="3720" name="Google Shape;3720;p39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3721" name="Google Shape;3721;p3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39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3" name="Google Shape;3723;p39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3724" name="Google Shape;3724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6" name="Google Shape;3756;p39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3757" name="Google Shape;3757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9" name="Google Shape;3789;p39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3790" name="Google Shape;3790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2" name="Google Shape;3822;p39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3823" name="Google Shape;3823;p39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39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39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39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39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39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39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39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39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39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39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39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39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39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39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39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39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39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39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39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39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39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39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39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39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39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39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39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39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39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39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39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p40"/>
          <p:cNvSpPr/>
          <p:nvPr/>
        </p:nvSpPr>
        <p:spPr>
          <a:xfrm>
            <a:off x="3029719" y="-2302187"/>
            <a:ext cx="3084563" cy="3084563"/>
          </a:xfrm>
          <a:custGeom>
            <a:rect b="b" l="l" r="r" t="t"/>
            <a:pathLst>
              <a:path extrusionOk="0" h="17303" w="17303">
                <a:moveTo>
                  <a:pt x="17302" y="8658"/>
                </a:moveTo>
                <a:cubicBezTo>
                  <a:pt x="17302" y="13421"/>
                  <a:pt x="13421" y="17302"/>
                  <a:pt x="8645" y="17302"/>
                </a:cubicBezTo>
                <a:cubicBezTo>
                  <a:pt x="3881" y="17302"/>
                  <a:pt x="0" y="13421"/>
                  <a:pt x="0" y="8658"/>
                </a:cubicBezTo>
                <a:cubicBezTo>
                  <a:pt x="0" y="3881"/>
                  <a:pt x="3881" y="0"/>
                  <a:pt x="8645" y="0"/>
                </a:cubicBezTo>
                <a:cubicBezTo>
                  <a:pt x="13421" y="0"/>
                  <a:pt x="17302" y="3881"/>
                  <a:pt x="17302" y="8658"/>
                </a:cubicBezTo>
                <a:close/>
              </a:path>
            </a:pathLst>
          </a:custGeom>
          <a:solidFill>
            <a:srgbClr val="F9E385"/>
          </a:solidFill>
          <a:ln>
            <a:noFill/>
          </a:ln>
          <a:effectLst>
            <a:outerShdw blurRad="57150" rotWithShape="0" algn="bl" dir="3120000" dist="19050">
              <a:srgbClr val="AA996E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7" name="Google Shape;3857;p40"/>
          <p:cNvSpPr/>
          <p:nvPr/>
        </p:nvSpPr>
        <p:spPr>
          <a:xfrm>
            <a:off x="2819870" y="206755"/>
            <a:ext cx="949685" cy="377084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40"/>
          <p:cNvSpPr/>
          <p:nvPr/>
        </p:nvSpPr>
        <p:spPr>
          <a:xfrm>
            <a:off x="5103147" y="296626"/>
            <a:ext cx="1223534" cy="485751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rgbClr val="A58164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9" name="Google Shape;3859;p40"/>
          <p:cNvGrpSpPr/>
          <p:nvPr/>
        </p:nvGrpSpPr>
        <p:grpSpPr>
          <a:xfrm>
            <a:off x="7744245" y="3482218"/>
            <a:ext cx="1149100" cy="1256897"/>
            <a:chOff x="-2456375" y="2292725"/>
            <a:chExt cx="1212386" cy="1326120"/>
          </a:xfrm>
        </p:grpSpPr>
        <p:sp>
          <p:nvSpPr>
            <p:cNvPr id="3860" name="Google Shape;3860;p40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58164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1" name="Google Shape;3861;p40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3862" name="Google Shape;3862;p40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40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40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40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40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40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40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40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40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40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40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40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58164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74" name="Google Shape;3874;p40"/>
          <p:cNvSpPr/>
          <p:nvPr/>
        </p:nvSpPr>
        <p:spPr>
          <a:xfrm flipH="1">
            <a:off x="6036600" y="44554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p40"/>
          <p:cNvSpPr/>
          <p:nvPr/>
        </p:nvSpPr>
        <p:spPr>
          <a:xfrm flipH="1">
            <a:off x="8279738" y="37346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6" name="Google Shape;3876;p40"/>
          <p:cNvSpPr/>
          <p:nvPr/>
        </p:nvSpPr>
        <p:spPr>
          <a:xfrm>
            <a:off x="-1129300" y="3734647"/>
            <a:ext cx="3283619" cy="1507041"/>
          </a:xfrm>
          <a:custGeom>
            <a:rect b="b" l="l" r="r" t="t"/>
            <a:pathLst>
              <a:path extrusionOk="0" h="20555" w="60344">
                <a:moveTo>
                  <a:pt x="30181" y="0"/>
                </a:moveTo>
                <a:lnTo>
                  <a:pt x="29170" y="18"/>
                </a:lnTo>
                <a:lnTo>
                  <a:pt x="28176" y="90"/>
                </a:lnTo>
                <a:lnTo>
                  <a:pt x="27183" y="199"/>
                </a:lnTo>
                <a:lnTo>
                  <a:pt x="26190" y="343"/>
                </a:lnTo>
                <a:lnTo>
                  <a:pt x="25196" y="542"/>
                </a:lnTo>
                <a:lnTo>
                  <a:pt x="24203" y="759"/>
                </a:lnTo>
                <a:lnTo>
                  <a:pt x="23227" y="1048"/>
                </a:lnTo>
                <a:lnTo>
                  <a:pt x="22234" y="1355"/>
                </a:lnTo>
                <a:lnTo>
                  <a:pt x="21259" y="1716"/>
                </a:lnTo>
                <a:lnTo>
                  <a:pt x="20283" y="2113"/>
                </a:lnTo>
                <a:lnTo>
                  <a:pt x="19326" y="2547"/>
                </a:lnTo>
                <a:lnTo>
                  <a:pt x="18351" y="3016"/>
                </a:lnTo>
                <a:lnTo>
                  <a:pt x="17394" y="3540"/>
                </a:lnTo>
                <a:lnTo>
                  <a:pt x="16436" y="4100"/>
                </a:lnTo>
                <a:lnTo>
                  <a:pt x="15497" y="4678"/>
                </a:lnTo>
                <a:lnTo>
                  <a:pt x="14540" y="5328"/>
                </a:lnTo>
                <a:lnTo>
                  <a:pt x="13601" y="5997"/>
                </a:lnTo>
                <a:lnTo>
                  <a:pt x="12661" y="6701"/>
                </a:lnTo>
                <a:lnTo>
                  <a:pt x="11722" y="7460"/>
                </a:lnTo>
                <a:lnTo>
                  <a:pt x="10783" y="8236"/>
                </a:lnTo>
                <a:lnTo>
                  <a:pt x="9862" y="9067"/>
                </a:lnTo>
                <a:lnTo>
                  <a:pt x="8941" y="9934"/>
                </a:lnTo>
                <a:lnTo>
                  <a:pt x="8020" y="10837"/>
                </a:lnTo>
                <a:lnTo>
                  <a:pt x="7117" y="11758"/>
                </a:lnTo>
                <a:lnTo>
                  <a:pt x="6214" y="12733"/>
                </a:lnTo>
                <a:lnTo>
                  <a:pt x="5310" y="13745"/>
                </a:lnTo>
                <a:lnTo>
                  <a:pt x="4407" y="14793"/>
                </a:lnTo>
                <a:lnTo>
                  <a:pt x="3522" y="15876"/>
                </a:lnTo>
                <a:lnTo>
                  <a:pt x="2637" y="16996"/>
                </a:lnTo>
                <a:lnTo>
                  <a:pt x="1752" y="18152"/>
                </a:lnTo>
                <a:lnTo>
                  <a:pt x="885" y="19344"/>
                </a:lnTo>
                <a:lnTo>
                  <a:pt x="0" y="20554"/>
                </a:lnTo>
                <a:lnTo>
                  <a:pt x="60344" y="20554"/>
                </a:lnTo>
                <a:lnTo>
                  <a:pt x="59477" y="19344"/>
                </a:lnTo>
                <a:lnTo>
                  <a:pt x="58610" y="18152"/>
                </a:lnTo>
                <a:lnTo>
                  <a:pt x="57725" y="16996"/>
                </a:lnTo>
                <a:lnTo>
                  <a:pt x="56840" y="15876"/>
                </a:lnTo>
                <a:lnTo>
                  <a:pt x="55955" y="14793"/>
                </a:lnTo>
                <a:lnTo>
                  <a:pt x="55052" y="13745"/>
                </a:lnTo>
                <a:lnTo>
                  <a:pt x="54149" y="12733"/>
                </a:lnTo>
                <a:lnTo>
                  <a:pt x="53246" y="11758"/>
                </a:lnTo>
                <a:lnTo>
                  <a:pt x="52324" y="10837"/>
                </a:lnTo>
                <a:lnTo>
                  <a:pt x="51421" y="9934"/>
                </a:lnTo>
                <a:lnTo>
                  <a:pt x="50500" y="9067"/>
                </a:lnTo>
                <a:lnTo>
                  <a:pt x="49561" y="8236"/>
                </a:lnTo>
                <a:lnTo>
                  <a:pt x="48640" y="7460"/>
                </a:lnTo>
                <a:lnTo>
                  <a:pt x="47701" y="6701"/>
                </a:lnTo>
                <a:lnTo>
                  <a:pt x="46762" y="5997"/>
                </a:lnTo>
                <a:lnTo>
                  <a:pt x="45822" y="5328"/>
                </a:lnTo>
                <a:lnTo>
                  <a:pt x="44865" y="4678"/>
                </a:lnTo>
                <a:lnTo>
                  <a:pt x="43908" y="4100"/>
                </a:lnTo>
                <a:lnTo>
                  <a:pt x="42951" y="3540"/>
                </a:lnTo>
                <a:lnTo>
                  <a:pt x="41993" y="3016"/>
                </a:lnTo>
                <a:lnTo>
                  <a:pt x="41036" y="2547"/>
                </a:lnTo>
                <a:lnTo>
                  <a:pt x="40061" y="2113"/>
                </a:lnTo>
                <a:lnTo>
                  <a:pt x="39085" y="1716"/>
                </a:lnTo>
                <a:lnTo>
                  <a:pt x="38110" y="1355"/>
                </a:lnTo>
                <a:lnTo>
                  <a:pt x="37135" y="1048"/>
                </a:lnTo>
                <a:lnTo>
                  <a:pt x="36159" y="759"/>
                </a:lnTo>
                <a:lnTo>
                  <a:pt x="35166" y="542"/>
                </a:lnTo>
                <a:lnTo>
                  <a:pt x="34173" y="343"/>
                </a:lnTo>
                <a:lnTo>
                  <a:pt x="33179" y="199"/>
                </a:lnTo>
                <a:lnTo>
                  <a:pt x="32186" y="90"/>
                </a:lnTo>
                <a:lnTo>
                  <a:pt x="31174" y="18"/>
                </a:lnTo>
                <a:lnTo>
                  <a:pt x="301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40"/>
          <p:cNvSpPr/>
          <p:nvPr/>
        </p:nvSpPr>
        <p:spPr>
          <a:xfrm flipH="1">
            <a:off x="112050" y="4455400"/>
            <a:ext cx="2987530" cy="786288"/>
          </a:xfrm>
          <a:custGeom>
            <a:rect b="b" l="l" r="r" t="t"/>
            <a:pathLst>
              <a:path extrusionOk="0" h="12554" w="60345">
                <a:moveTo>
                  <a:pt x="30163" y="0"/>
                </a:moveTo>
                <a:lnTo>
                  <a:pt x="29170" y="18"/>
                </a:lnTo>
                <a:lnTo>
                  <a:pt x="28159" y="54"/>
                </a:lnTo>
                <a:lnTo>
                  <a:pt x="27165" y="127"/>
                </a:lnTo>
                <a:lnTo>
                  <a:pt x="26172" y="217"/>
                </a:lnTo>
                <a:lnTo>
                  <a:pt x="25178" y="325"/>
                </a:lnTo>
                <a:lnTo>
                  <a:pt x="24203" y="470"/>
                </a:lnTo>
                <a:lnTo>
                  <a:pt x="23210" y="632"/>
                </a:lnTo>
                <a:lnTo>
                  <a:pt x="22234" y="831"/>
                </a:lnTo>
                <a:lnTo>
                  <a:pt x="21259" y="1048"/>
                </a:lnTo>
                <a:lnTo>
                  <a:pt x="20284" y="1283"/>
                </a:lnTo>
                <a:lnTo>
                  <a:pt x="19308" y="1554"/>
                </a:lnTo>
                <a:lnTo>
                  <a:pt x="18351" y="1843"/>
                </a:lnTo>
                <a:lnTo>
                  <a:pt x="17394" y="2168"/>
                </a:lnTo>
                <a:lnTo>
                  <a:pt x="16437" y="2493"/>
                </a:lnTo>
                <a:lnTo>
                  <a:pt x="15479" y="2872"/>
                </a:lnTo>
                <a:lnTo>
                  <a:pt x="14522" y="3251"/>
                </a:lnTo>
                <a:lnTo>
                  <a:pt x="13583" y="3667"/>
                </a:lnTo>
                <a:lnTo>
                  <a:pt x="12644" y="4100"/>
                </a:lnTo>
                <a:lnTo>
                  <a:pt x="11705" y="4552"/>
                </a:lnTo>
                <a:lnTo>
                  <a:pt x="10783" y="5039"/>
                </a:lnTo>
                <a:lnTo>
                  <a:pt x="9862" y="5545"/>
                </a:lnTo>
                <a:lnTo>
                  <a:pt x="8941" y="6069"/>
                </a:lnTo>
                <a:lnTo>
                  <a:pt x="8020" y="6611"/>
                </a:lnTo>
                <a:lnTo>
                  <a:pt x="7099" y="7189"/>
                </a:lnTo>
                <a:lnTo>
                  <a:pt x="6196" y="7785"/>
                </a:lnTo>
                <a:lnTo>
                  <a:pt x="5293" y="8399"/>
                </a:lnTo>
                <a:lnTo>
                  <a:pt x="4408" y="9031"/>
                </a:lnTo>
                <a:lnTo>
                  <a:pt x="3505" y="9699"/>
                </a:lnTo>
                <a:lnTo>
                  <a:pt x="2620" y="10386"/>
                </a:lnTo>
                <a:lnTo>
                  <a:pt x="1735" y="11090"/>
                </a:lnTo>
                <a:lnTo>
                  <a:pt x="868" y="11812"/>
                </a:lnTo>
                <a:lnTo>
                  <a:pt x="1" y="12553"/>
                </a:lnTo>
                <a:lnTo>
                  <a:pt x="60344" y="12553"/>
                </a:lnTo>
                <a:lnTo>
                  <a:pt x="59477" y="11812"/>
                </a:lnTo>
                <a:lnTo>
                  <a:pt x="58592" y="11090"/>
                </a:lnTo>
                <a:lnTo>
                  <a:pt x="57707" y="10386"/>
                </a:lnTo>
                <a:lnTo>
                  <a:pt x="56822" y="9699"/>
                </a:lnTo>
                <a:lnTo>
                  <a:pt x="55937" y="9031"/>
                </a:lnTo>
                <a:lnTo>
                  <a:pt x="55034" y="8399"/>
                </a:lnTo>
                <a:lnTo>
                  <a:pt x="54131" y="7785"/>
                </a:lnTo>
                <a:lnTo>
                  <a:pt x="53228" y="7189"/>
                </a:lnTo>
                <a:lnTo>
                  <a:pt x="52325" y="6611"/>
                </a:lnTo>
                <a:lnTo>
                  <a:pt x="51404" y="6069"/>
                </a:lnTo>
                <a:lnTo>
                  <a:pt x="50482" y="5545"/>
                </a:lnTo>
                <a:lnTo>
                  <a:pt x="49561" y="5039"/>
                </a:lnTo>
                <a:lnTo>
                  <a:pt x="48622" y="4552"/>
                </a:lnTo>
                <a:lnTo>
                  <a:pt x="47683" y="4100"/>
                </a:lnTo>
                <a:lnTo>
                  <a:pt x="46744" y="3667"/>
                </a:lnTo>
                <a:lnTo>
                  <a:pt x="45805" y="3251"/>
                </a:lnTo>
                <a:lnTo>
                  <a:pt x="44865" y="2872"/>
                </a:lnTo>
                <a:lnTo>
                  <a:pt x="43908" y="2493"/>
                </a:lnTo>
                <a:lnTo>
                  <a:pt x="42951" y="2168"/>
                </a:lnTo>
                <a:lnTo>
                  <a:pt x="41994" y="1843"/>
                </a:lnTo>
                <a:lnTo>
                  <a:pt x="41018" y="1554"/>
                </a:lnTo>
                <a:lnTo>
                  <a:pt x="40061" y="1283"/>
                </a:lnTo>
                <a:lnTo>
                  <a:pt x="39086" y="1048"/>
                </a:lnTo>
                <a:lnTo>
                  <a:pt x="38110" y="831"/>
                </a:lnTo>
                <a:lnTo>
                  <a:pt x="37117" y="632"/>
                </a:lnTo>
                <a:lnTo>
                  <a:pt x="36142" y="470"/>
                </a:lnTo>
                <a:lnTo>
                  <a:pt x="35148" y="325"/>
                </a:lnTo>
                <a:lnTo>
                  <a:pt x="34155" y="217"/>
                </a:lnTo>
                <a:lnTo>
                  <a:pt x="33162" y="127"/>
                </a:lnTo>
                <a:lnTo>
                  <a:pt x="32168" y="54"/>
                </a:lnTo>
                <a:lnTo>
                  <a:pt x="31175" y="18"/>
                </a:lnTo>
                <a:lnTo>
                  <a:pt x="301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rotWithShape="0" algn="bl" dir="15600000" dist="19050">
              <a:srgbClr val="A58164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8" name="Google Shape;3878;p40"/>
          <p:cNvGrpSpPr/>
          <p:nvPr/>
        </p:nvGrpSpPr>
        <p:grpSpPr>
          <a:xfrm>
            <a:off x="324549" y="3534001"/>
            <a:ext cx="581843" cy="567549"/>
            <a:chOff x="3228225" y="3246725"/>
            <a:chExt cx="356325" cy="347550"/>
          </a:xfrm>
        </p:grpSpPr>
        <p:sp>
          <p:nvSpPr>
            <p:cNvPr id="3879" name="Google Shape;3879;p40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40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40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40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40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40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40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40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40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40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40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40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40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40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40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40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40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40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40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40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40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40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40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40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40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40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40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40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40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40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40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40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1" name="Google Shape;3911;p40"/>
          <p:cNvGrpSpPr/>
          <p:nvPr/>
        </p:nvGrpSpPr>
        <p:grpSpPr>
          <a:xfrm>
            <a:off x="8275039" y="3657798"/>
            <a:ext cx="386613" cy="377092"/>
            <a:chOff x="3228225" y="3246725"/>
            <a:chExt cx="356325" cy="347550"/>
          </a:xfrm>
        </p:grpSpPr>
        <p:sp>
          <p:nvSpPr>
            <p:cNvPr id="3912" name="Google Shape;3912;p40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40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40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40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40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40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0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0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0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0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0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0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0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0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4" name="Google Shape;3944;p40"/>
          <p:cNvGrpSpPr/>
          <p:nvPr/>
        </p:nvGrpSpPr>
        <p:grpSpPr>
          <a:xfrm>
            <a:off x="-2" y="-19739"/>
            <a:ext cx="1798363" cy="1256899"/>
            <a:chOff x="-2" y="-19739"/>
            <a:chExt cx="1798363" cy="1256899"/>
          </a:xfrm>
        </p:grpSpPr>
        <p:grpSp>
          <p:nvGrpSpPr>
            <p:cNvPr id="3945" name="Google Shape;3945;p40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3946" name="Google Shape;3946;p4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4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48" name="Google Shape;3948;p40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3949" name="Google Shape;3949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1" name="Google Shape;3981;p40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3982" name="Google Shape;3982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4" name="Google Shape;4014;p40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4015" name="Google Shape;4015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7" name="Google Shape;4047;p40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4048" name="Google Shape;4048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80" name="Google Shape;4080;p40"/>
          <p:cNvGrpSpPr/>
          <p:nvPr/>
        </p:nvGrpSpPr>
        <p:grpSpPr>
          <a:xfrm>
            <a:off x="7591843" y="-11199"/>
            <a:ext cx="1757574" cy="1634955"/>
            <a:chOff x="7591843" y="-11199"/>
            <a:chExt cx="1757574" cy="1634955"/>
          </a:xfrm>
        </p:grpSpPr>
        <p:grpSp>
          <p:nvGrpSpPr>
            <p:cNvPr id="4081" name="Google Shape;4081;p40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4082" name="Google Shape;4082;p4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40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4" name="Google Shape;4084;p40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4085" name="Google Shape;4085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7" name="Google Shape;4117;p40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4118" name="Google Shape;4118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50" name="Google Shape;4150;p40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4151" name="Google Shape;4151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3" name="Google Shape;4183;p40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4184" name="Google Shape;4184;p40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41"/>
          <p:cNvSpPr/>
          <p:nvPr/>
        </p:nvSpPr>
        <p:spPr>
          <a:xfrm>
            <a:off x="2819870" y="206755"/>
            <a:ext cx="949685" cy="377084"/>
          </a:xfrm>
          <a:custGeom>
            <a:rect b="b" l="l" r="r" t="t"/>
            <a:pathLst>
              <a:path extrusionOk="0" h="7136" w="17972">
                <a:moveTo>
                  <a:pt x="6502" y="1"/>
                </a:moveTo>
                <a:lnTo>
                  <a:pt x="6322" y="19"/>
                </a:lnTo>
                <a:lnTo>
                  <a:pt x="6141" y="73"/>
                </a:lnTo>
                <a:lnTo>
                  <a:pt x="5997" y="145"/>
                </a:lnTo>
                <a:lnTo>
                  <a:pt x="5852" y="272"/>
                </a:lnTo>
                <a:lnTo>
                  <a:pt x="5744" y="398"/>
                </a:lnTo>
                <a:lnTo>
                  <a:pt x="5653" y="561"/>
                </a:lnTo>
                <a:lnTo>
                  <a:pt x="5599" y="723"/>
                </a:lnTo>
                <a:lnTo>
                  <a:pt x="5581" y="904"/>
                </a:lnTo>
                <a:lnTo>
                  <a:pt x="5599" y="1085"/>
                </a:lnTo>
                <a:lnTo>
                  <a:pt x="5653" y="1265"/>
                </a:lnTo>
                <a:lnTo>
                  <a:pt x="5744" y="1410"/>
                </a:lnTo>
                <a:lnTo>
                  <a:pt x="5852" y="1554"/>
                </a:lnTo>
                <a:lnTo>
                  <a:pt x="5997" y="1663"/>
                </a:lnTo>
                <a:lnTo>
                  <a:pt x="6141" y="1753"/>
                </a:lnTo>
                <a:lnTo>
                  <a:pt x="6322" y="1807"/>
                </a:lnTo>
                <a:lnTo>
                  <a:pt x="6502" y="1825"/>
                </a:lnTo>
                <a:lnTo>
                  <a:pt x="8832" y="1825"/>
                </a:lnTo>
                <a:lnTo>
                  <a:pt x="8905" y="1843"/>
                </a:lnTo>
                <a:lnTo>
                  <a:pt x="8977" y="1897"/>
                </a:lnTo>
                <a:lnTo>
                  <a:pt x="9049" y="1934"/>
                </a:lnTo>
                <a:lnTo>
                  <a:pt x="9103" y="2006"/>
                </a:lnTo>
                <a:lnTo>
                  <a:pt x="9139" y="2078"/>
                </a:lnTo>
                <a:lnTo>
                  <a:pt x="9157" y="2150"/>
                </a:lnTo>
                <a:lnTo>
                  <a:pt x="9175" y="2241"/>
                </a:lnTo>
                <a:lnTo>
                  <a:pt x="9157" y="2313"/>
                </a:lnTo>
                <a:lnTo>
                  <a:pt x="9139" y="2403"/>
                </a:lnTo>
                <a:lnTo>
                  <a:pt x="9103" y="2475"/>
                </a:lnTo>
                <a:lnTo>
                  <a:pt x="9049" y="2530"/>
                </a:lnTo>
                <a:lnTo>
                  <a:pt x="8977" y="2584"/>
                </a:lnTo>
                <a:lnTo>
                  <a:pt x="8905" y="2620"/>
                </a:lnTo>
                <a:lnTo>
                  <a:pt x="8832" y="2638"/>
                </a:lnTo>
                <a:lnTo>
                  <a:pt x="8742" y="2656"/>
                </a:lnTo>
                <a:lnTo>
                  <a:pt x="921" y="2656"/>
                </a:lnTo>
                <a:lnTo>
                  <a:pt x="723" y="2674"/>
                </a:lnTo>
                <a:lnTo>
                  <a:pt x="560" y="2728"/>
                </a:lnTo>
                <a:lnTo>
                  <a:pt x="398" y="2800"/>
                </a:lnTo>
                <a:lnTo>
                  <a:pt x="271" y="2927"/>
                </a:lnTo>
                <a:lnTo>
                  <a:pt x="163" y="3053"/>
                </a:lnTo>
                <a:lnTo>
                  <a:pt x="72" y="3216"/>
                </a:lnTo>
                <a:lnTo>
                  <a:pt x="18" y="3378"/>
                </a:lnTo>
                <a:lnTo>
                  <a:pt x="0" y="3559"/>
                </a:lnTo>
                <a:lnTo>
                  <a:pt x="18" y="3740"/>
                </a:lnTo>
                <a:lnTo>
                  <a:pt x="72" y="3920"/>
                </a:lnTo>
                <a:lnTo>
                  <a:pt x="163" y="4065"/>
                </a:lnTo>
                <a:lnTo>
                  <a:pt x="271" y="4209"/>
                </a:lnTo>
                <a:lnTo>
                  <a:pt x="398" y="4318"/>
                </a:lnTo>
                <a:lnTo>
                  <a:pt x="560" y="4408"/>
                </a:lnTo>
                <a:lnTo>
                  <a:pt x="723" y="4462"/>
                </a:lnTo>
                <a:lnTo>
                  <a:pt x="921" y="4480"/>
                </a:lnTo>
                <a:lnTo>
                  <a:pt x="5942" y="4480"/>
                </a:lnTo>
                <a:lnTo>
                  <a:pt x="6033" y="4516"/>
                </a:lnTo>
                <a:lnTo>
                  <a:pt x="6105" y="4552"/>
                </a:lnTo>
                <a:lnTo>
                  <a:pt x="6159" y="4589"/>
                </a:lnTo>
                <a:lnTo>
                  <a:pt x="6213" y="4661"/>
                </a:lnTo>
                <a:lnTo>
                  <a:pt x="6249" y="4733"/>
                </a:lnTo>
                <a:lnTo>
                  <a:pt x="6268" y="4805"/>
                </a:lnTo>
                <a:lnTo>
                  <a:pt x="6286" y="4896"/>
                </a:lnTo>
                <a:lnTo>
                  <a:pt x="6268" y="4968"/>
                </a:lnTo>
                <a:lnTo>
                  <a:pt x="6249" y="5058"/>
                </a:lnTo>
                <a:lnTo>
                  <a:pt x="6213" y="5130"/>
                </a:lnTo>
                <a:lnTo>
                  <a:pt x="6159" y="5185"/>
                </a:lnTo>
                <a:lnTo>
                  <a:pt x="6105" y="5239"/>
                </a:lnTo>
                <a:lnTo>
                  <a:pt x="6033" y="5275"/>
                </a:lnTo>
                <a:lnTo>
                  <a:pt x="5942" y="5293"/>
                </a:lnTo>
                <a:lnTo>
                  <a:pt x="5870" y="5311"/>
                </a:lnTo>
                <a:lnTo>
                  <a:pt x="5888" y="5311"/>
                </a:lnTo>
                <a:lnTo>
                  <a:pt x="5708" y="5329"/>
                </a:lnTo>
                <a:lnTo>
                  <a:pt x="5545" y="5383"/>
                </a:lnTo>
                <a:lnTo>
                  <a:pt x="5383" y="5474"/>
                </a:lnTo>
                <a:lnTo>
                  <a:pt x="5256" y="5582"/>
                </a:lnTo>
                <a:lnTo>
                  <a:pt x="5130" y="5708"/>
                </a:lnTo>
                <a:lnTo>
                  <a:pt x="5057" y="5871"/>
                </a:lnTo>
                <a:lnTo>
                  <a:pt x="5003" y="6033"/>
                </a:lnTo>
                <a:lnTo>
                  <a:pt x="4985" y="6214"/>
                </a:lnTo>
                <a:lnTo>
                  <a:pt x="5003" y="6413"/>
                </a:lnTo>
                <a:lnTo>
                  <a:pt x="5057" y="6575"/>
                </a:lnTo>
                <a:lnTo>
                  <a:pt x="5130" y="6738"/>
                </a:lnTo>
                <a:lnTo>
                  <a:pt x="5256" y="6864"/>
                </a:lnTo>
                <a:lnTo>
                  <a:pt x="5383" y="6973"/>
                </a:lnTo>
                <a:lnTo>
                  <a:pt x="5545" y="7063"/>
                </a:lnTo>
                <a:lnTo>
                  <a:pt x="5708" y="7117"/>
                </a:lnTo>
                <a:lnTo>
                  <a:pt x="5888" y="7135"/>
                </a:lnTo>
                <a:lnTo>
                  <a:pt x="10729" y="7135"/>
                </a:lnTo>
                <a:lnTo>
                  <a:pt x="10909" y="7117"/>
                </a:lnTo>
                <a:lnTo>
                  <a:pt x="11072" y="7063"/>
                </a:lnTo>
                <a:lnTo>
                  <a:pt x="11234" y="6973"/>
                </a:lnTo>
                <a:lnTo>
                  <a:pt x="11361" y="6864"/>
                </a:lnTo>
                <a:lnTo>
                  <a:pt x="11487" y="6738"/>
                </a:lnTo>
                <a:lnTo>
                  <a:pt x="11560" y="6575"/>
                </a:lnTo>
                <a:lnTo>
                  <a:pt x="11614" y="6413"/>
                </a:lnTo>
                <a:lnTo>
                  <a:pt x="11632" y="6214"/>
                </a:lnTo>
                <a:lnTo>
                  <a:pt x="11614" y="6033"/>
                </a:lnTo>
                <a:lnTo>
                  <a:pt x="11560" y="5871"/>
                </a:lnTo>
                <a:lnTo>
                  <a:pt x="11487" y="5708"/>
                </a:lnTo>
                <a:lnTo>
                  <a:pt x="11361" y="5582"/>
                </a:lnTo>
                <a:lnTo>
                  <a:pt x="11234" y="5474"/>
                </a:lnTo>
                <a:lnTo>
                  <a:pt x="11072" y="5383"/>
                </a:lnTo>
                <a:lnTo>
                  <a:pt x="10909" y="5329"/>
                </a:lnTo>
                <a:lnTo>
                  <a:pt x="10729" y="5311"/>
                </a:lnTo>
                <a:lnTo>
                  <a:pt x="8742" y="5311"/>
                </a:lnTo>
                <a:lnTo>
                  <a:pt x="8670" y="5293"/>
                </a:lnTo>
                <a:lnTo>
                  <a:pt x="8579" y="5275"/>
                </a:lnTo>
                <a:lnTo>
                  <a:pt x="8525" y="5239"/>
                </a:lnTo>
                <a:lnTo>
                  <a:pt x="8453" y="5185"/>
                </a:lnTo>
                <a:lnTo>
                  <a:pt x="8399" y="5130"/>
                </a:lnTo>
                <a:lnTo>
                  <a:pt x="8363" y="5058"/>
                </a:lnTo>
                <a:lnTo>
                  <a:pt x="8345" y="4968"/>
                </a:lnTo>
                <a:lnTo>
                  <a:pt x="8327" y="4896"/>
                </a:lnTo>
                <a:lnTo>
                  <a:pt x="8345" y="4805"/>
                </a:lnTo>
                <a:lnTo>
                  <a:pt x="8363" y="4733"/>
                </a:lnTo>
                <a:lnTo>
                  <a:pt x="8399" y="4661"/>
                </a:lnTo>
                <a:lnTo>
                  <a:pt x="8453" y="4589"/>
                </a:lnTo>
                <a:lnTo>
                  <a:pt x="8525" y="4552"/>
                </a:lnTo>
                <a:lnTo>
                  <a:pt x="8579" y="4516"/>
                </a:lnTo>
                <a:lnTo>
                  <a:pt x="8670" y="4480"/>
                </a:lnTo>
                <a:lnTo>
                  <a:pt x="14901" y="4480"/>
                </a:lnTo>
                <a:lnTo>
                  <a:pt x="15082" y="4462"/>
                </a:lnTo>
                <a:lnTo>
                  <a:pt x="15262" y="4408"/>
                </a:lnTo>
                <a:lnTo>
                  <a:pt x="15407" y="4318"/>
                </a:lnTo>
                <a:lnTo>
                  <a:pt x="15551" y="4209"/>
                </a:lnTo>
                <a:lnTo>
                  <a:pt x="15659" y="4065"/>
                </a:lnTo>
                <a:lnTo>
                  <a:pt x="15750" y="3920"/>
                </a:lnTo>
                <a:lnTo>
                  <a:pt x="15786" y="3740"/>
                </a:lnTo>
                <a:lnTo>
                  <a:pt x="15804" y="3559"/>
                </a:lnTo>
                <a:lnTo>
                  <a:pt x="15786" y="3378"/>
                </a:lnTo>
                <a:lnTo>
                  <a:pt x="15750" y="3216"/>
                </a:lnTo>
                <a:lnTo>
                  <a:pt x="15659" y="3053"/>
                </a:lnTo>
                <a:lnTo>
                  <a:pt x="15551" y="2927"/>
                </a:lnTo>
                <a:lnTo>
                  <a:pt x="15407" y="2800"/>
                </a:lnTo>
                <a:lnTo>
                  <a:pt x="15262" y="2728"/>
                </a:lnTo>
                <a:lnTo>
                  <a:pt x="15082" y="2674"/>
                </a:lnTo>
                <a:lnTo>
                  <a:pt x="14901" y="2656"/>
                </a:lnTo>
                <a:lnTo>
                  <a:pt x="14377" y="2656"/>
                </a:lnTo>
                <a:lnTo>
                  <a:pt x="14287" y="2638"/>
                </a:lnTo>
                <a:lnTo>
                  <a:pt x="14215" y="2620"/>
                </a:lnTo>
                <a:lnTo>
                  <a:pt x="14142" y="2584"/>
                </a:lnTo>
                <a:lnTo>
                  <a:pt x="14088" y="2530"/>
                </a:lnTo>
                <a:lnTo>
                  <a:pt x="14034" y="2475"/>
                </a:lnTo>
                <a:lnTo>
                  <a:pt x="13998" y="2403"/>
                </a:lnTo>
                <a:lnTo>
                  <a:pt x="13962" y="2313"/>
                </a:lnTo>
                <a:lnTo>
                  <a:pt x="13962" y="2241"/>
                </a:lnTo>
                <a:lnTo>
                  <a:pt x="13962" y="2150"/>
                </a:lnTo>
                <a:lnTo>
                  <a:pt x="13998" y="2078"/>
                </a:lnTo>
                <a:lnTo>
                  <a:pt x="14034" y="2006"/>
                </a:lnTo>
                <a:lnTo>
                  <a:pt x="14088" y="1934"/>
                </a:lnTo>
                <a:lnTo>
                  <a:pt x="14142" y="1897"/>
                </a:lnTo>
                <a:lnTo>
                  <a:pt x="14215" y="1843"/>
                </a:lnTo>
                <a:lnTo>
                  <a:pt x="14287" y="1825"/>
                </a:lnTo>
                <a:lnTo>
                  <a:pt x="17068" y="1825"/>
                </a:lnTo>
                <a:lnTo>
                  <a:pt x="17249" y="1807"/>
                </a:lnTo>
                <a:lnTo>
                  <a:pt x="17411" y="1753"/>
                </a:lnTo>
                <a:lnTo>
                  <a:pt x="17574" y="1663"/>
                </a:lnTo>
                <a:lnTo>
                  <a:pt x="17700" y="1554"/>
                </a:lnTo>
                <a:lnTo>
                  <a:pt x="17809" y="1410"/>
                </a:lnTo>
                <a:lnTo>
                  <a:pt x="17899" y="1265"/>
                </a:lnTo>
                <a:lnTo>
                  <a:pt x="17953" y="1085"/>
                </a:lnTo>
                <a:lnTo>
                  <a:pt x="17971" y="904"/>
                </a:lnTo>
                <a:lnTo>
                  <a:pt x="17953" y="723"/>
                </a:lnTo>
                <a:lnTo>
                  <a:pt x="17899" y="561"/>
                </a:lnTo>
                <a:lnTo>
                  <a:pt x="17809" y="398"/>
                </a:lnTo>
                <a:lnTo>
                  <a:pt x="17700" y="272"/>
                </a:lnTo>
                <a:lnTo>
                  <a:pt x="17574" y="145"/>
                </a:lnTo>
                <a:lnTo>
                  <a:pt x="17411" y="73"/>
                </a:lnTo>
                <a:lnTo>
                  <a:pt x="17249" y="19"/>
                </a:lnTo>
                <a:lnTo>
                  <a:pt x="170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chemeClr val="accent5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8" name="Google Shape;4218;p41"/>
          <p:cNvGrpSpPr/>
          <p:nvPr/>
        </p:nvGrpSpPr>
        <p:grpSpPr>
          <a:xfrm>
            <a:off x="6249495" y="2624968"/>
            <a:ext cx="1149100" cy="1256897"/>
            <a:chOff x="-2456375" y="2292725"/>
            <a:chExt cx="1212386" cy="1326120"/>
          </a:xfrm>
        </p:grpSpPr>
        <p:sp>
          <p:nvSpPr>
            <p:cNvPr id="4219" name="Google Shape;4219;p41"/>
            <p:cNvSpPr/>
            <p:nvPr/>
          </p:nvSpPr>
          <p:spPr>
            <a:xfrm>
              <a:off x="-2456375" y="2292725"/>
              <a:ext cx="670639" cy="1326120"/>
            </a:xfrm>
            <a:custGeom>
              <a:rect b="b" l="l" r="r" t="t"/>
              <a:pathLst>
                <a:path extrusionOk="0" h="41120" w="20795">
                  <a:moveTo>
                    <a:pt x="10397" y="0"/>
                  </a:moveTo>
                  <a:cubicBezTo>
                    <a:pt x="4647" y="0"/>
                    <a:pt x="1" y="4647"/>
                    <a:pt x="1" y="10397"/>
                  </a:cubicBezTo>
                  <a:lnTo>
                    <a:pt x="1" y="41120"/>
                  </a:lnTo>
                  <a:lnTo>
                    <a:pt x="20794" y="41120"/>
                  </a:lnTo>
                  <a:lnTo>
                    <a:pt x="20794" y="10397"/>
                  </a:lnTo>
                  <a:cubicBezTo>
                    <a:pt x="20794" y="4647"/>
                    <a:pt x="16134" y="0"/>
                    <a:pt x="10397" y="0"/>
                  </a:cubicBezTo>
                  <a:close/>
                </a:path>
              </a:pathLst>
            </a:custGeom>
            <a:solidFill>
              <a:srgbClr val="CEDAA3"/>
            </a:solidFill>
            <a:ln>
              <a:noFill/>
            </a:ln>
            <a:effectLst>
              <a:outerShdw blurRad="57150" rotWithShape="0" algn="bl" dir="14880000" dist="19050">
                <a:srgbClr val="AA996E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0" name="Google Shape;4220;p41"/>
            <p:cNvGrpSpPr/>
            <p:nvPr/>
          </p:nvGrpSpPr>
          <p:grpSpPr>
            <a:xfrm>
              <a:off x="-2028293" y="2556447"/>
              <a:ext cx="784305" cy="1062398"/>
              <a:chOff x="5924875" y="2535425"/>
              <a:chExt cx="525075" cy="711300"/>
            </a:xfrm>
          </p:grpSpPr>
          <p:sp>
            <p:nvSpPr>
              <p:cNvPr id="4221" name="Google Shape;4221;p41"/>
              <p:cNvSpPr/>
              <p:nvPr/>
            </p:nvSpPr>
            <p:spPr>
              <a:xfrm>
                <a:off x="5924875" y="2535425"/>
                <a:ext cx="525075" cy="711300"/>
              </a:xfrm>
              <a:custGeom>
                <a:rect b="b" l="l" r="r" t="t"/>
                <a:pathLst>
                  <a:path extrusionOk="0" h="28452" w="21003">
                    <a:moveTo>
                      <a:pt x="10501" y="0"/>
                    </a:moveTo>
                    <a:cubicBezTo>
                      <a:pt x="4712" y="0"/>
                      <a:pt x="1" y="4699"/>
                      <a:pt x="1" y="10488"/>
                    </a:cubicBezTo>
                    <a:lnTo>
                      <a:pt x="1" y="28452"/>
                    </a:lnTo>
                    <a:lnTo>
                      <a:pt x="883" y="28452"/>
                    </a:lnTo>
                    <a:lnTo>
                      <a:pt x="883" y="10488"/>
                    </a:lnTo>
                    <a:cubicBezTo>
                      <a:pt x="883" y="5192"/>
                      <a:pt x="5193" y="870"/>
                      <a:pt x="10501" y="870"/>
                    </a:cubicBezTo>
                    <a:cubicBezTo>
                      <a:pt x="15810" y="870"/>
                      <a:pt x="20119" y="5192"/>
                      <a:pt x="20119" y="10488"/>
                    </a:cubicBezTo>
                    <a:lnTo>
                      <a:pt x="20119" y="28439"/>
                    </a:lnTo>
                    <a:lnTo>
                      <a:pt x="20119" y="28452"/>
                    </a:lnTo>
                    <a:lnTo>
                      <a:pt x="21002" y="28452"/>
                    </a:lnTo>
                    <a:lnTo>
                      <a:pt x="21002" y="10488"/>
                    </a:lnTo>
                    <a:cubicBezTo>
                      <a:pt x="21002" y="4699"/>
                      <a:pt x="16290" y="0"/>
                      <a:pt x="10501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41"/>
              <p:cNvSpPr/>
              <p:nvPr/>
            </p:nvSpPr>
            <p:spPr>
              <a:xfrm>
                <a:off x="5968700" y="2579550"/>
                <a:ext cx="436450" cy="667175"/>
              </a:xfrm>
              <a:custGeom>
                <a:rect b="b" l="l" r="r" t="t"/>
                <a:pathLst>
                  <a:path extrusionOk="0" h="26687" w="17458">
                    <a:moveTo>
                      <a:pt x="8722" y="0"/>
                    </a:moveTo>
                    <a:cubicBezTo>
                      <a:pt x="3907" y="0"/>
                      <a:pt x="0" y="3907"/>
                      <a:pt x="0" y="8723"/>
                    </a:cubicBezTo>
                    <a:lnTo>
                      <a:pt x="0" y="26687"/>
                    </a:lnTo>
                    <a:lnTo>
                      <a:pt x="870" y="26687"/>
                    </a:lnTo>
                    <a:lnTo>
                      <a:pt x="870" y="8723"/>
                    </a:lnTo>
                    <a:cubicBezTo>
                      <a:pt x="870" y="4401"/>
                      <a:pt x="4400" y="870"/>
                      <a:pt x="8735" y="870"/>
                    </a:cubicBezTo>
                    <a:cubicBezTo>
                      <a:pt x="13058" y="870"/>
                      <a:pt x="16588" y="4401"/>
                      <a:pt x="16588" y="8723"/>
                    </a:cubicBezTo>
                    <a:lnTo>
                      <a:pt x="16588" y="26674"/>
                    </a:lnTo>
                    <a:lnTo>
                      <a:pt x="16588" y="26687"/>
                    </a:lnTo>
                    <a:lnTo>
                      <a:pt x="17458" y="26687"/>
                    </a:lnTo>
                    <a:lnTo>
                      <a:pt x="17458" y="8723"/>
                    </a:lnTo>
                    <a:cubicBezTo>
                      <a:pt x="17458" y="3907"/>
                      <a:pt x="13551" y="0"/>
                      <a:pt x="8722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41"/>
              <p:cNvSpPr/>
              <p:nvPr/>
            </p:nvSpPr>
            <p:spPr>
              <a:xfrm>
                <a:off x="6013800" y="2624000"/>
                <a:ext cx="347225" cy="622725"/>
              </a:xfrm>
              <a:custGeom>
                <a:rect b="b" l="l" r="r" t="t"/>
                <a:pathLst>
                  <a:path extrusionOk="0" h="24909" w="13889">
                    <a:moveTo>
                      <a:pt x="6944" y="1"/>
                    </a:moveTo>
                    <a:cubicBezTo>
                      <a:pt x="3115" y="1"/>
                      <a:pt x="0" y="3116"/>
                      <a:pt x="0" y="6945"/>
                    </a:cubicBezTo>
                    <a:lnTo>
                      <a:pt x="0" y="24909"/>
                    </a:lnTo>
                    <a:lnTo>
                      <a:pt x="870" y="24909"/>
                    </a:lnTo>
                    <a:lnTo>
                      <a:pt x="870" y="6945"/>
                    </a:lnTo>
                    <a:cubicBezTo>
                      <a:pt x="870" y="3609"/>
                      <a:pt x="3596" y="883"/>
                      <a:pt x="6944" y="883"/>
                    </a:cubicBezTo>
                    <a:cubicBezTo>
                      <a:pt x="10280" y="883"/>
                      <a:pt x="13006" y="3609"/>
                      <a:pt x="13006" y="6945"/>
                    </a:cubicBezTo>
                    <a:lnTo>
                      <a:pt x="13006" y="24896"/>
                    </a:lnTo>
                    <a:lnTo>
                      <a:pt x="13006" y="24909"/>
                    </a:lnTo>
                    <a:lnTo>
                      <a:pt x="13889" y="24909"/>
                    </a:lnTo>
                    <a:lnTo>
                      <a:pt x="13889" y="6945"/>
                    </a:lnTo>
                    <a:cubicBezTo>
                      <a:pt x="13889" y="3116"/>
                      <a:pt x="10773" y="1"/>
                      <a:pt x="6944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41"/>
              <p:cNvSpPr/>
              <p:nvPr/>
            </p:nvSpPr>
            <p:spPr>
              <a:xfrm>
                <a:off x="6057600" y="2668450"/>
                <a:ext cx="258650" cy="578275"/>
              </a:xfrm>
              <a:custGeom>
                <a:rect b="b" l="l" r="r" t="t"/>
                <a:pathLst>
                  <a:path extrusionOk="0" h="23131" w="10346">
                    <a:moveTo>
                      <a:pt x="5179" y="1"/>
                    </a:moveTo>
                    <a:cubicBezTo>
                      <a:pt x="2311" y="1"/>
                      <a:pt x="0" y="2311"/>
                      <a:pt x="0" y="5167"/>
                    </a:cubicBezTo>
                    <a:lnTo>
                      <a:pt x="0" y="23131"/>
                    </a:lnTo>
                    <a:lnTo>
                      <a:pt x="870" y="23131"/>
                    </a:lnTo>
                    <a:lnTo>
                      <a:pt x="870" y="5167"/>
                    </a:lnTo>
                    <a:cubicBezTo>
                      <a:pt x="870" y="2804"/>
                      <a:pt x="2804" y="870"/>
                      <a:pt x="5179" y="870"/>
                    </a:cubicBezTo>
                    <a:cubicBezTo>
                      <a:pt x="7542" y="870"/>
                      <a:pt x="9476" y="2804"/>
                      <a:pt x="9476" y="5167"/>
                    </a:cubicBezTo>
                    <a:lnTo>
                      <a:pt x="9476" y="23118"/>
                    </a:lnTo>
                    <a:lnTo>
                      <a:pt x="9476" y="23131"/>
                    </a:lnTo>
                    <a:lnTo>
                      <a:pt x="10345" y="23131"/>
                    </a:lnTo>
                    <a:lnTo>
                      <a:pt x="10345" y="5167"/>
                    </a:lnTo>
                    <a:cubicBezTo>
                      <a:pt x="10345" y="2311"/>
                      <a:pt x="8022" y="1"/>
                      <a:pt x="5179" y="1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41"/>
              <p:cNvSpPr/>
              <p:nvPr/>
            </p:nvSpPr>
            <p:spPr>
              <a:xfrm>
                <a:off x="6102700" y="2712925"/>
                <a:ext cx="169425" cy="533800"/>
              </a:xfrm>
              <a:custGeom>
                <a:rect b="b" l="l" r="r" t="t"/>
                <a:pathLst>
                  <a:path extrusionOk="0" h="21352" w="6777">
                    <a:moveTo>
                      <a:pt x="3388" y="0"/>
                    </a:moveTo>
                    <a:cubicBezTo>
                      <a:pt x="1519" y="0"/>
                      <a:pt x="1" y="1532"/>
                      <a:pt x="1" y="3388"/>
                    </a:cubicBezTo>
                    <a:lnTo>
                      <a:pt x="1" y="21352"/>
                    </a:lnTo>
                    <a:lnTo>
                      <a:pt x="870" y="21352"/>
                    </a:lnTo>
                    <a:lnTo>
                      <a:pt x="870" y="3388"/>
                    </a:lnTo>
                    <a:cubicBezTo>
                      <a:pt x="870" y="2012"/>
                      <a:pt x="2013" y="883"/>
                      <a:pt x="3388" y="883"/>
                    </a:cubicBezTo>
                    <a:cubicBezTo>
                      <a:pt x="4764" y="883"/>
                      <a:pt x="5906" y="1999"/>
                      <a:pt x="5906" y="3388"/>
                    </a:cubicBezTo>
                    <a:lnTo>
                      <a:pt x="5906" y="21339"/>
                    </a:lnTo>
                    <a:lnTo>
                      <a:pt x="5906" y="21352"/>
                    </a:lnTo>
                    <a:lnTo>
                      <a:pt x="6776" y="21352"/>
                    </a:lnTo>
                    <a:lnTo>
                      <a:pt x="6776" y="3388"/>
                    </a:lnTo>
                    <a:cubicBezTo>
                      <a:pt x="6776" y="1532"/>
                      <a:pt x="5258" y="0"/>
                      <a:pt x="3388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41"/>
              <p:cNvSpPr/>
              <p:nvPr/>
            </p:nvSpPr>
            <p:spPr>
              <a:xfrm>
                <a:off x="6146500" y="2757050"/>
                <a:ext cx="81150" cy="489675"/>
              </a:xfrm>
              <a:custGeom>
                <a:rect b="b" l="l" r="r" t="t"/>
                <a:pathLst>
                  <a:path extrusionOk="0" h="19587" w="3246">
                    <a:moveTo>
                      <a:pt x="1623" y="0"/>
                    </a:moveTo>
                    <a:cubicBezTo>
                      <a:pt x="728" y="0"/>
                      <a:pt x="1" y="740"/>
                      <a:pt x="1" y="1623"/>
                    </a:cubicBezTo>
                    <a:lnTo>
                      <a:pt x="1" y="19587"/>
                    </a:lnTo>
                    <a:lnTo>
                      <a:pt x="871" y="19587"/>
                    </a:lnTo>
                    <a:lnTo>
                      <a:pt x="871" y="1623"/>
                    </a:lnTo>
                    <a:cubicBezTo>
                      <a:pt x="871" y="1220"/>
                      <a:pt x="1208" y="883"/>
                      <a:pt x="1623" y="883"/>
                    </a:cubicBezTo>
                    <a:cubicBezTo>
                      <a:pt x="2026" y="883"/>
                      <a:pt x="2363" y="1220"/>
                      <a:pt x="2363" y="1623"/>
                    </a:cubicBezTo>
                    <a:lnTo>
                      <a:pt x="2363" y="19574"/>
                    </a:lnTo>
                    <a:lnTo>
                      <a:pt x="2363" y="19587"/>
                    </a:lnTo>
                    <a:lnTo>
                      <a:pt x="3246" y="19587"/>
                    </a:lnTo>
                    <a:lnTo>
                      <a:pt x="3246" y="1623"/>
                    </a:lnTo>
                    <a:cubicBezTo>
                      <a:pt x="3246" y="740"/>
                      <a:pt x="2506" y="0"/>
                      <a:pt x="1623" y="0"/>
                    </a:cubicBezTo>
                    <a:close/>
                  </a:path>
                </a:pathLst>
              </a:custGeom>
              <a:solidFill>
                <a:srgbClr val="EBF2D1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41"/>
              <p:cNvSpPr/>
              <p:nvPr/>
            </p:nvSpPr>
            <p:spPr>
              <a:xfrm>
                <a:off x="5929425" y="2540275"/>
                <a:ext cx="520525" cy="706450"/>
              </a:xfrm>
              <a:custGeom>
                <a:rect b="b" l="l" r="r" t="t"/>
                <a:pathLst>
                  <a:path extrusionOk="0" h="28258" w="20821">
                    <a:moveTo>
                      <a:pt x="10397" y="1"/>
                    </a:moveTo>
                    <a:cubicBezTo>
                      <a:pt x="4660" y="1"/>
                      <a:pt x="0" y="4648"/>
                      <a:pt x="0" y="10398"/>
                    </a:cubicBezTo>
                    <a:lnTo>
                      <a:pt x="0" y="28258"/>
                    </a:lnTo>
                    <a:lnTo>
                      <a:pt x="675" y="28258"/>
                    </a:lnTo>
                    <a:lnTo>
                      <a:pt x="675" y="10398"/>
                    </a:lnTo>
                    <a:cubicBezTo>
                      <a:pt x="675" y="5037"/>
                      <a:pt x="5050" y="676"/>
                      <a:pt x="10397" y="676"/>
                    </a:cubicBezTo>
                    <a:cubicBezTo>
                      <a:pt x="15758" y="676"/>
                      <a:pt x="20119" y="5037"/>
                      <a:pt x="20119" y="10398"/>
                    </a:cubicBezTo>
                    <a:lnTo>
                      <a:pt x="20119" y="28258"/>
                    </a:lnTo>
                    <a:lnTo>
                      <a:pt x="20794" y="28258"/>
                    </a:lnTo>
                    <a:lnTo>
                      <a:pt x="20794" y="10398"/>
                    </a:lnTo>
                    <a:cubicBezTo>
                      <a:pt x="20820" y="4648"/>
                      <a:pt x="16160" y="1"/>
                      <a:pt x="103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41"/>
              <p:cNvSpPr/>
              <p:nvPr/>
            </p:nvSpPr>
            <p:spPr>
              <a:xfrm>
                <a:off x="5973550" y="2584425"/>
                <a:ext cx="431600" cy="662300"/>
              </a:xfrm>
              <a:custGeom>
                <a:rect b="b" l="l" r="r" t="t"/>
                <a:pathLst>
                  <a:path extrusionOk="0" h="26492" w="17264">
                    <a:moveTo>
                      <a:pt x="8632" y="0"/>
                    </a:moveTo>
                    <a:cubicBezTo>
                      <a:pt x="3882" y="0"/>
                      <a:pt x="1" y="3881"/>
                      <a:pt x="1" y="8632"/>
                    </a:cubicBezTo>
                    <a:lnTo>
                      <a:pt x="1" y="26492"/>
                    </a:lnTo>
                    <a:lnTo>
                      <a:pt x="689" y="26492"/>
                    </a:lnTo>
                    <a:lnTo>
                      <a:pt x="689" y="8632"/>
                    </a:lnTo>
                    <a:cubicBezTo>
                      <a:pt x="689" y="4244"/>
                      <a:pt x="4258" y="675"/>
                      <a:pt x="8632" y="675"/>
                    </a:cubicBezTo>
                    <a:cubicBezTo>
                      <a:pt x="13019" y="675"/>
                      <a:pt x="16589" y="4244"/>
                      <a:pt x="16589" y="8632"/>
                    </a:cubicBezTo>
                    <a:lnTo>
                      <a:pt x="16589" y="26492"/>
                    </a:lnTo>
                    <a:lnTo>
                      <a:pt x="17264" y="26492"/>
                    </a:lnTo>
                    <a:lnTo>
                      <a:pt x="17264" y="8632"/>
                    </a:lnTo>
                    <a:cubicBezTo>
                      <a:pt x="17264" y="3881"/>
                      <a:pt x="13409" y="0"/>
                      <a:pt x="8632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41"/>
              <p:cNvSpPr/>
              <p:nvPr/>
            </p:nvSpPr>
            <p:spPr>
              <a:xfrm>
                <a:off x="6018325" y="2628875"/>
                <a:ext cx="342700" cy="617850"/>
              </a:xfrm>
              <a:custGeom>
                <a:rect b="b" l="l" r="r" t="t"/>
                <a:pathLst>
                  <a:path extrusionOk="0" h="24714" w="13708">
                    <a:moveTo>
                      <a:pt x="6841" y="0"/>
                    </a:moveTo>
                    <a:cubicBezTo>
                      <a:pt x="3064" y="0"/>
                      <a:pt x="1" y="3076"/>
                      <a:pt x="1" y="6854"/>
                    </a:cubicBezTo>
                    <a:lnTo>
                      <a:pt x="1" y="24714"/>
                    </a:lnTo>
                    <a:lnTo>
                      <a:pt x="676" y="24714"/>
                    </a:lnTo>
                    <a:lnTo>
                      <a:pt x="676" y="6854"/>
                    </a:lnTo>
                    <a:cubicBezTo>
                      <a:pt x="676" y="3440"/>
                      <a:pt x="3454" y="688"/>
                      <a:pt x="6841" y="688"/>
                    </a:cubicBezTo>
                    <a:cubicBezTo>
                      <a:pt x="10229" y="688"/>
                      <a:pt x="13007" y="3466"/>
                      <a:pt x="13007" y="6854"/>
                    </a:cubicBezTo>
                    <a:lnTo>
                      <a:pt x="13007" y="24714"/>
                    </a:lnTo>
                    <a:lnTo>
                      <a:pt x="13695" y="24714"/>
                    </a:lnTo>
                    <a:lnTo>
                      <a:pt x="13695" y="6854"/>
                    </a:lnTo>
                    <a:cubicBezTo>
                      <a:pt x="13708" y="3076"/>
                      <a:pt x="10618" y="0"/>
                      <a:pt x="6841" y="0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41"/>
              <p:cNvSpPr/>
              <p:nvPr/>
            </p:nvSpPr>
            <p:spPr>
              <a:xfrm>
                <a:off x="6062475" y="2673325"/>
                <a:ext cx="253775" cy="573400"/>
              </a:xfrm>
              <a:custGeom>
                <a:rect b="b" l="l" r="r" t="t"/>
                <a:pathLst>
                  <a:path extrusionOk="0" h="22936" w="10151">
                    <a:moveTo>
                      <a:pt x="5075" y="1"/>
                    </a:moveTo>
                    <a:cubicBezTo>
                      <a:pt x="2285" y="1"/>
                      <a:pt x="0" y="2272"/>
                      <a:pt x="0" y="5076"/>
                    </a:cubicBezTo>
                    <a:lnTo>
                      <a:pt x="0" y="22936"/>
                    </a:lnTo>
                    <a:lnTo>
                      <a:pt x="675" y="22936"/>
                    </a:lnTo>
                    <a:lnTo>
                      <a:pt x="675" y="5076"/>
                    </a:lnTo>
                    <a:cubicBezTo>
                      <a:pt x="675" y="2661"/>
                      <a:pt x="2648" y="675"/>
                      <a:pt x="5075" y="675"/>
                    </a:cubicBezTo>
                    <a:cubicBezTo>
                      <a:pt x="7490" y="675"/>
                      <a:pt x="9475" y="2635"/>
                      <a:pt x="9475" y="5076"/>
                    </a:cubicBezTo>
                    <a:lnTo>
                      <a:pt x="9475" y="22936"/>
                    </a:lnTo>
                    <a:lnTo>
                      <a:pt x="10150" y="22936"/>
                    </a:lnTo>
                    <a:lnTo>
                      <a:pt x="10150" y="5076"/>
                    </a:lnTo>
                    <a:cubicBezTo>
                      <a:pt x="10150" y="2272"/>
                      <a:pt x="7879" y="1"/>
                      <a:pt x="5075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41"/>
              <p:cNvSpPr/>
              <p:nvPr/>
            </p:nvSpPr>
            <p:spPr>
              <a:xfrm>
                <a:off x="6106925" y="2717450"/>
                <a:ext cx="165200" cy="529275"/>
              </a:xfrm>
              <a:custGeom>
                <a:rect b="b" l="l" r="r" t="t"/>
                <a:pathLst>
                  <a:path extrusionOk="0" h="21171" w="6608">
                    <a:moveTo>
                      <a:pt x="3297" y="1"/>
                    </a:moveTo>
                    <a:cubicBezTo>
                      <a:pt x="1480" y="1"/>
                      <a:pt x="0" y="1480"/>
                      <a:pt x="0" y="3298"/>
                    </a:cubicBezTo>
                    <a:lnTo>
                      <a:pt x="0" y="21158"/>
                    </a:lnTo>
                    <a:lnTo>
                      <a:pt x="688" y="21158"/>
                    </a:lnTo>
                    <a:lnTo>
                      <a:pt x="688" y="3311"/>
                    </a:lnTo>
                    <a:cubicBezTo>
                      <a:pt x="688" y="1870"/>
                      <a:pt x="1857" y="689"/>
                      <a:pt x="3297" y="689"/>
                    </a:cubicBezTo>
                    <a:cubicBezTo>
                      <a:pt x="4738" y="689"/>
                      <a:pt x="5906" y="1857"/>
                      <a:pt x="5906" y="3311"/>
                    </a:cubicBezTo>
                    <a:lnTo>
                      <a:pt x="5906" y="21171"/>
                    </a:lnTo>
                    <a:lnTo>
                      <a:pt x="6594" y="21171"/>
                    </a:lnTo>
                    <a:lnTo>
                      <a:pt x="6594" y="3311"/>
                    </a:lnTo>
                    <a:cubicBezTo>
                      <a:pt x="6607" y="1493"/>
                      <a:pt x="5127" y="1"/>
                      <a:pt x="3297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41"/>
              <p:cNvSpPr/>
              <p:nvPr/>
            </p:nvSpPr>
            <p:spPr>
              <a:xfrm>
                <a:off x="6151375" y="2761900"/>
                <a:ext cx="76275" cy="484825"/>
              </a:xfrm>
              <a:custGeom>
                <a:rect b="b" l="l" r="r" t="t"/>
                <a:pathLst>
                  <a:path extrusionOk="0" h="19393" w="3051">
                    <a:moveTo>
                      <a:pt x="1519" y="1"/>
                    </a:moveTo>
                    <a:cubicBezTo>
                      <a:pt x="676" y="1"/>
                      <a:pt x="1" y="689"/>
                      <a:pt x="1" y="1533"/>
                    </a:cubicBezTo>
                    <a:lnTo>
                      <a:pt x="1" y="19393"/>
                    </a:lnTo>
                    <a:lnTo>
                      <a:pt x="676" y="19393"/>
                    </a:lnTo>
                    <a:lnTo>
                      <a:pt x="676" y="1533"/>
                    </a:lnTo>
                    <a:cubicBezTo>
                      <a:pt x="676" y="1065"/>
                      <a:pt x="1052" y="689"/>
                      <a:pt x="1519" y="689"/>
                    </a:cubicBezTo>
                    <a:cubicBezTo>
                      <a:pt x="1987" y="689"/>
                      <a:pt x="2363" y="1065"/>
                      <a:pt x="2363" y="1533"/>
                    </a:cubicBezTo>
                    <a:lnTo>
                      <a:pt x="2363" y="19393"/>
                    </a:lnTo>
                    <a:lnTo>
                      <a:pt x="3051" y="19393"/>
                    </a:lnTo>
                    <a:lnTo>
                      <a:pt x="3051" y="1533"/>
                    </a:lnTo>
                    <a:cubicBezTo>
                      <a:pt x="3051" y="689"/>
                      <a:pt x="2363" y="1"/>
                      <a:pt x="1519" y="1"/>
                    </a:cubicBezTo>
                    <a:close/>
                  </a:path>
                </a:pathLst>
              </a:custGeom>
              <a:solidFill>
                <a:srgbClr val="CEDAA3"/>
              </a:solidFill>
              <a:ln>
                <a:noFill/>
              </a:ln>
              <a:effectLst>
                <a:outerShdw blurRad="57150" rotWithShape="0" algn="bl" dir="8700000" dist="19050">
                  <a:srgbClr val="AA996E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33" name="Google Shape;4233;p41"/>
          <p:cNvSpPr/>
          <p:nvPr/>
        </p:nvSpPr>
        <p:spPr>
          <a:xfrm>
            <a:off x="4388772" y="152426"/>
            <a:ext cx="1223534" cy="485751"/>
          </a:xfrm>
          <a:custGeom>
            <a:rect b="b" l="l" r="r" t="t"/>
            <a:pathLst>
              <a:path extrusionOk="0" h="7135" w="17972">
                <a:moveTo>
                  <a:pt x="6485" y="0"/>
                </a:moveTo>
                <a:lnTo>
                  <a:pt x="6304" y="18"/>
                </a:lnTo>
                <a:lnTo>
                  <a:pt x="6141" y="72"/>
                </a:lnTo>
                <a:lnTo>
                  <a:pt x="5979" y="163"/>
                </a:lnTo>
                <a:lnTo>
                  <a:pt x="5852" y="271"/>
                </a:lnTo>
                <a:lnTo>
                  <a:pt x="5744" y="398"/>
                </a:lnTo>
                <a:lnTo>
                  <a:pt x="5654" y="560"/>
                </a:lnTo>
                <a:lnTo>
                  <a:pt x="5600" y="741"/>
                </a:lnTo>
                <a:lnTo>
                  <a:pt x="5582" y="921"/>
                </a:lnTo>
                <a:lnTo>
                  <a:pt x="5600" y="1102"/>
                </a:lnTo>
                <a:lnTo>
                  <a:pt x="5654" y="1264"/>
                </a:lnTo>
                <a:lnTo>
                  <a:pt x="5744" y="1427"/>
                </a:lnTo>
                <a:lnTo>
                  <a:pt x="5852" y="1553"/>
                </a:lnTo>
                <a:lnTo>
                  <a:pt x="5979" y="1662"/>
                </a:lnTo>
                <a:lnTo>
                  <a:pt x="6141" y="1752"/>
                </a:lnTo>
                <a:lnTo>
                  <a:pt x="6304" y="1806"/>
                </a:lnTo>
                <a:lnTo>
                  <a:pt x="6485" y="1824"/>
                </a:lnTo>
                <a:lnTo>
                  <a:pt x="8742" y="1824"/>
                </a:lnTo>
                <a:lnTo>
                  <a:pt x="8833" y="1842"/>
                </a:lnTo>
                <a:lnTo>
                  <a:pt x="8905" y="1860"/>
                </a:lnTo>
                <a:lnTo>
                  <a:pt x="8977" y="1897"/>
                </a:lnTo>
                <a:lnTo>
                  <a:pt x="9049" y="1951"/>
                </a:lnTo>
                <a:lnTo>
                  <a:pt x="9085" y="2005"/>
                </a:lnTo>
                <a:lnTo>
                  <a:pt x="9122" y="2077"/>
                </a:lnTo>
                <a:lnTo>
                  <a:pt x="9158" y="2168"/>
                </a:lnTo>
                <a:lnTo>
                  <a:pt x="9158" y="2240"/>
                </a:lnTo>
                <a:lnTo>
                  <a:pt x="9158" y="2330"/>
                </a:lnTo>
                <a:lnTo>
                  <a:pt x="9122" y="2402"/>
                </a:lnTo>
                <a:lnTo>
                  <a:pt x="9085" y="2475"/>
                </a:lnTo>
                <a:lnTo>
                  <a:pt x="9049" y="2547"/>
                </a:lnTo>
                <a:lnTo>
                  <a:pt x="8977" y="2583"/>
                </a:lnTo>
                <a:lnTo>
                  <a:pt x="8905" y="2619"/>
                </a:lnTo>
                <a:lnTo>
                  <a:pt x="8833" y="2655"/>
                </a:lnTo>
                <a:lnTo>
                  <a:pt x="904" y="2655"/>
                </a:lnTo>
                <a:lnTo>
                  <a:pt x="723" y="2673"/>
                </a:lnTo>
                <a:lnTo>
                  <a:pt x="560" y="2727"/>
                </a:lnTo>
                <a:lnTo>
                  <a:pt x="398" y="2818"/>
                </a:lnTo>
                <a:lnTo>
                  <a:pt x="272" y="2926"/>
                </a:lnTo>
                <a:lnTo>
                  <a:pt x="145" y="3071"/>
                </a:lnTo>
                <a:lnTo>
                  <a:pt x="73" y="3215"/>
                </a:lnTo>
                <a:lnTo>
                  <a:pt x="19" y="3396"/>
                </a:lnTo>
                <a:lnTo>
                  <a:pt x="1" y="3576"/>
                </a:lnTo>
                <a:lnTo>
                  <a:pt x="19" y="3757"/>
                </a:lnTo>
                <a:lnTo>
                  <a:pt x="73" y="3920"/>
                </a:lnTo>
                <a:lnTo>
                  <a:pt x="145" y="4082"/>
                </a:lnTo>
                <a:lnTo>
                  <a:pt x="272" y="4208"/>
                </a:lnTo>
                <a:lnTo>
                  <a:pt x="398" y="4335"/>
                </a:lnTo>
                <a:lnTo>
                  <a:pt x="560" y="4407"/>
                </a:lnTo>
                <a:lnTo>
                  <a:pt x="723" y="4461"/>
                </a:lnTo>
                <a:lnTo>
                  <a:pt x="904" y="4479"/>
                </a:lnTo>
                <a:lnTo>
                  <a:pt x="5871" y="4479"/>
                </a:lnTo>
                <a:lnTo>
                  <a:pt x="5943" y="4497"/>
                </a:lnTo>
                <a:lnTo>
                  <a:pt x="6033" y="4516"/>
                </a:lnTo>
                <a:lnTo>
                  <a:pt x="6087" y="4552"/>
                </a:lnTo>
                <a:lnTo>
                  <a:pt x="6160" y="4606"/>
                </a:lnTo>
                <a:lnTo>
                  <a:pt x="6214" y="4660"/>
                </a:lnTo>
                <a:lnTo>
                  <a:pt x="6250" y="4732"/>
                </a:lnTo>
                <a:lnTo>
                  <a:pt x="6268" y="4823"/>
                </a:lnTo>
                <a:lnTo>
                  <a:pt x="6286" y="4895"/>
                </a:lnTo>
                <a:lnTo>
                  <a:pt x="6268" y="4985"/>
                </a:lnTo>
                <a:lnTo>
                  <a:pt x="6250" y="5057"/>
                </a:lnTo>
                <a:lnTo>
                  <a:pt x="6214" y="5130"/>
                </a:lnTo>
                <a:lnTo>
                  <a:pt x="6160" y="5202"/>
                </a:lnTo>
                <a:lnTo>
                  <a:pt x="6087" y="5238"/>
                </a:lnTo>
                <a:lnTo>
                  <a:pt x="6033" y="5292"/>
                </a:lnTo>
                <a:lnTo>
                  <a:pt x="5943" y="5310"/>
                </a:lnTo>
                <a:lnTo>
                  <a:pt x="5889" y="5310"/>
                </a:lnTo>
                <a:lnTo>
                  <a:pt x="5708" y="5328"/>
                </a:lnTo>
                <a:lnTo>
                  <a:pt x="5527" y="5382"/>
                </a:lnTo>
                <a:lnTo>
                  <a:pt x="5383" y="5473"/>
                </a:lnTo>
                <a:lnTo>
                  <a:pt x="5238" y="5581"/>
                </a:lnTo>
                <a:lnTo>
                  <a:pt x="5130" y="5726"/>
                </a:lnTo>
                <a:lnTo>
                  <a:pt x="5058" y="5870"/>
                </a:lnTo>
                <a:lnTo>
                  <a:pt x="5004" y="6051"/>
                </a:lnTo>
                <a:lnTo>
                  <a:pt x="4986" y="6231"/>
                </a:lnTo>
                <a:lnTo>
                  <a:pt x="5004" y="6412"/>
                </a:lnTo>
                <a:lnTo>
                  <a:pt x="5058" y="6575"/>
                </a:lnTo>
                <a:lnTo>
                  <a:pt x="5130" y="6737"/>
                </a:lnTo>
                <a:lnTo>
                  <a:pt x="5238" y="6864"/>
                </a:lnTo>
                <a:lnTo>
                  <a:pt x="5383" y="6990"/>
                </a:lnTo>
                <a:lnTo>
                  <a:pt x="5527" y="7062"/>
                </a:lnTo>
                <a:lnTo>
                  <a:pt x="5708" y="7116"/>
                </a:lnTo>
                <a:lnTo>
                  <a:pt x="5889" y="7134"/>
                </a:lnTo>
                <a:lnTo>
                  <a:pt x="10711" y="7134"/>
                </a:lnTo>
                <a:lnTo>
                  <a:pt x="10910" y="7116"/>
                </a:lnTo>
                <a:lnTo>
                  <a:pt x="11072" y="7062"/>
                </a:lnTo>
                <a:lnTo>
                  <a:pt x="11235" y="6990"/>
                </a:lnTo>
                <a:lnTo>
                  <a:pt x="11361" y="6864"/>
                </a:lnTo>
                <a:lnTo>
                  <a:pt x="11470" y="6737"/>
                </a:lnTo>
                <a:lnTo>
                  <a:pt x="11560" y="6575"/>
                </a:lnTo>
                <a:lnTo>
                  <a:pt x="11614" y="6412"/>
                </a:lnTo>
                <a:lnTo>
                  <a:pt x="11632" y="6231"/>
                </a:lnTo>
                <a:lnTo>
                  <a:pt x="11614" y="6051"/>
                </a:lnTo>
                <a:lnTo>
                  <a:pt x="11560" y="5870"/>
                </a:lnTo>
                <a:lnTo>
                  <a:pt x="11470" y="5726"/>
                </a:lnTo>
                <a:lnTo>
                  <a:pt x="11361" y="5581"/>
                </a:lnTo>
                <a:lnTo>
                  <a:pt x="11235" y="5473"/>
                </a:lnTo>
                <a:lnTo>
                  <a:pt x="11072" y="5382"/>
                </a:lnTo>
                <a:lnTo>
                  <a:pt x="10910" y="5328"/>
                </a:lnTo>
                <a:lnTo>
                  <a:pt x="10711" y="5310"/>
                </a:lnTo>
                <a:lnTo>
                  <a:pt x="8670" y="5310"/>
                </a:lnTo>
                <a:lnTo>
                  <a:pt x="8580" y="5292"/>
                </a:lnTo>
                <a:lnTo>
                  <a:pt x="8508" y="5238"/>
                </a:lnTo>
                <a:lnTo>
                  <a:pt x="8453" y="5202"/>
                </a:lnTo>
                <a:lnTo>
                  <a:pt x="8399" y="5130"/>
                </a:lnTo>
                <a:lnTo>
                  <a:pt x="8363" y="5057"/>
                </a:lnTo>
                <a:lnTo>
                  <a:pt x="8345" y="4985"/>
                </a:lnTo>
                <a:lnTo>
                  <a:pt x="8327" y="4895"/>
                </a:lnTo>
                <a:lnTo>
                  <a:pt x="8345" y="4823"/>
                </a:lnTo>
                <a:lnTo>
                  <a:pt x="8363" y="4732"/>
                </a:lnTo>
                <a:lnTo>
                  <a:pt x="8399" y="4660"/>
                </a:lnTo>
                <a:lnTo>
                  <a:pt x="8453" y="4606"/>
                </a:lnTo>
                <a:lnTo>
                  <a:pt x="8508" y="4552"/>
                </a:lnTo>
                <a:lnTo>
                  <a:pt x="8580" y="4516"/>
                </a:lnTo>
                <a:lnTo>
                  <a:pt x="8670" y="4497"/>
                </a:lnTo>
                <a:lnTo>
                  <a:pt x="8742" y="4479"/>
                </a:lnTo>
                <a:lnTo>
                  <a:pt x="14901" y="4479"/>
                </a:lnTo>
                <a:lnTo>
                  <a:pt x="15082" y="4461"/>
                </a:lnTo>
                <a:lnTo>
                  <a:pt x="15244" y="4407"/>
                </a:lnTo>
                <a:lnTo>
                  <a:pt x="15407" y="4335"/>
                </a:lnTo>
                <a:lnTo>
                  <a:pt x="15533" y="4208"/>
                </a:lnTo>
                <a:lnTo>
                  <a:pt x="15660" y="4082"/>
                </a:lnTo>
                <a:lnTo>
                  <a:pt x="15732" y="3920"/>
                </a:lnTo>
                <a:lnTo>
                  <a:pt x="15786" y="3757"/>
                </a:lnTo>
                <a:lnTo>
                  <a:pt x="15804" y="3576"/>
                </a:lnTo>
                <a:lnTo>
                  <a:pt x="15786" y="3396"/>
                </a:lnTo>
                <a:lnTo>
                  <a:pt x="15732" y="3215"/>
                </a:lnTo>
                <a:lnTo>
                  <a:pt x="15660" y="3071"/>
                </a:lnTo>
                <a:lnTo>
                  <a:pt x="15533" y="2926"/>
                </a:lnTo>
                <a:lnTo>
                  <a:pt x="15407" y="2818"/>
                </a:lnTo>
                <a:lnTo>
                  <a:pt x="15244" y="2727"/>
                </a:lnTo>
                <a:lnTo>
                  <a:pt x="15082" y="2673"/>
                </a:lnTo>
                <a:lnTo>
                  <a:pt x="14901" y="2655"/>
                </a:lnTo>
                <a:lnTo>
                  <a:pt x="14287" y="2655"/>
                </a:lnTo>
                <a:lnTo>
                  <a:pt x="14215" y="2619"/>
                </a:lnTo>
                <a:lnTo>
                  <a:pt x="14143" y="2583"/>
                </a:lnTo>
                <a:lnTo>
                  <a:pt x="14070" y="2547"/>
                </a:lnTo>
                <a:lnTo>
                  <a:pt x="14016" y="2475"/>
                </a:lnTo>
                <a:lnTo>
                  <a:pt x="13980" y="2402"/>
                </a:lnTo>
                <a:lnTo>
                  <a:pt x="13962" y="2330"/>
                </a:lnTo>
                <a:lnTo>
                  <a:pt x="13944" y="2240"/>
                </a:lnTo>
                <a:lnTo>
                  <a:pt x="13962" y="2168"/>
                </a:lnTo>
                <a:lnTo>
                  <a:pt x="13980" y="2077"/>
                </a:lnTo>
                <a:lnTo>
                  <a:pt x="14016" y="2005"/>
                </a:lnTo>
                <a:lnTo>
                  <a:pt x="14070" y="1951"/>
                </a:lnTo>
                <a:lnTo>
                  <a:pt x="14143" y="1897"/>
                </a:lnTo>
                <a:lnTo>
                  <a:pt x="14215" y="1860"/>
                </a:lnTo>
                <a:lnTo>
                  <a:pt x="14287" y="1842"/>
                </a:lnTo>
                <a:lnTo>
                  <a:pt x="14378" y="1824"/>
                </a:lnTo>
                <a:lnTo>
                  <a:pt x="17051" y="1824"/>
                </a:lnTo>
                <a:lnTo>
                  <a:pt x="17231" y="1806"/>
                </a:lnTo>
                <a:lnTo>
                  <a:pt x="17412" y="1752"/>
                </a:lnTo>
                <a:lnTo>
                  <a:pt x="17556" y="1662"/>
                </a:lnTo>
                <a:lnTo>
                  <a:pt x="17701" y="1553"/>
                </a:lnTo>
                <a:lnTo>
                  <a:pt x="17809" y="1427"/>
                </a:lnTo>
                <a:lnTo>
                  <a:pt x="17899" y="1264"/>
                </a:lnTo>
                <a:lnTo>
                  <a:pt x="17954" y="1102"/>
                </a:lnTo>
                <a:lnTo>
                  <a:pt x="17972" y="921"/>
                </a:lnTo>
                <a:lnTo>
                  <a:pt x="17954" y="741"/>
                </a:lnTo>
                <a:lnTo>
                  <a:pt x="17899" y="560"/>
                </a:lnTo>
                <a:lnTo>
                  <a:pt x="17809" y="398"/>
                </a:lnTo>
                <a:lnTo>
                  <a:pt x="17701" y="271"/>
                </a:lnTo>
                <a:lnTo>
                  <a:pt x="17556" y="163"/>
                </a:lnTo>
                <a:lnTo>
                  <a:pt x="17412" y="72"/>
                </a:lnTo>
                <a:lnTo>
                  <a:pt x="17231" y="18"/>
                </a:lnTo>
                <a:lnTo>
                  <a:pt x="170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2400000" dist="19050">
              <a:schemeClr val="accent5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4" name="Google Shape;4234;p41"/>
          <p:cNvGrpSpPr/>
          <p:nvPr/>
        </p:nvGrpSpPr>
        <p:grpSpPr>
          <a:xfrm>
            <a:off x="735509" y="3693497"/>
            <a:ext cx="7672982" cy="1507041"/>
            <a:chOff x="442325" y="3693497"/>
            <a:chExt cx="7672982" cy="1507041"/>
          </a:xfrm>
        </p:grpSpPr>
        <p:sp>
          <p:nvSpPr>
            <p:cNvPr id="4235" name="Google Shape;4235;p41"/>
            <p:cNvSpPr/>
            <p:nvPr/>
          </p:nvSpPr>
          <p:spPr>
            <a:xfrm flipH="1">
              <a:off x="4831688" y="3693497"/>
              <a:ext cx="3283619" cy="1507041"/>
            </a:xfrm>
            <a:custGeom>
              <a:rect b="b" l="l" r="r" t="t"/>
              <a:pathLst>
                <a:path extrusionOk="0" h="20555" w="60344">
                  <a:moveTo>
                    <a:pt x="30181" y="0"/>
                  </a:moveTo>
                  <a:lnTo>
                    <a:pt x="29170" y="18"/>
                  </a:lnTo>
                  <a:lnTo>
                    <a:pt x="28176" y="90"/>
                  </a:lnTo>
                  <a:lnTo>
                    <a:pt x="27183" y="199"/>
                  </a:lnTo>
                  <a:lnTo>
                    <a:pt x="26190" y="343"/>
                  </a:lnTo>
                  <a:lnTo>
                    <a:pt x="25196" y="542"/>
                  </a:lnTo>
                  <a:lnTo>
                    <a:pt x="24203" y="759"/>
                  </a:lnTo>
                  <a:lnTo>
                    <a:pt x="23227" y="1048"/>
                  </a:lnTo>
                  <a:lnTo>
                    <a:pt x="22234" y="1355"/>
                  </a:lnTo>
                  <a:lnTo>
                    <a:pt x="21259" y="1716"/>
                  </a:lnTo>
                  <a:lnTo>
                    <a:pt x="20283" y="2113"/>
                  </a:lnTo>
                  <a:lnTo>
                    <a:pt x="19326" y="2547"/>
                  </a:lnTo>
                  <a:lnTo>
                    <a:pt x="18351" y="3016"/>
                  </a:lnTo>
                  <a:lnTo>
                    <a:pt x="17394" y="3540"/>
                  </a:lnTo>
                  <a:lnTo>
                    <a:pt x="16436" y="4100"/>
                  </a:lnTo>
                  <a:lnTo>
                    <a:pt x="15497" y="4678"/>
                  </a:lnTo>
                  <a:lnTo>
                    <a:pt x="14540" y="5328"/>
                  </a:lnTo>
                  <a:lnTo>
                    <a:pt x="13601" y="5997"/>
                  </a:lnTo>
                  <a:lnTo>
                    <a:pt x="12661" y="6701"/>
                  </a:lnTo>
                  <a:lnTo>
                    <a:pt x="11722" y="7460"/>
                  </a:lnTo>
                  <a:lnTo>
                    <a:pt x="10783" y="8236"/>
                  </a:lnTo>
                  <a:lnTo>
                    <a:pt x="9862" y="9067"/>
                  </a:lnTo>
                  <a:lnTo>
                    <a:pt x="8941" y="9934"/>
                  </a:lnTo>
                  <a:lnTo>
                    <a:pt x="8020" y="10837"/>
                  </a:lnTo>
                  <a:lnTo>
                    <a:pt x="7117" y="11758"/>
                  </a:lnTo>
                  <a:lnTo>
                    <a:pt x="6214" y="12733"/>
                  </a:lnTo>
                  <a:lnTo>
                    <a:pt x="5310" y="13745"/>
                  </a:lnTo>
                  <a:lnTo>
                    <a:pt x="4407" y="14793"/>
                  </a:lnTo>
                  <a:lnTo>
                    <a:pt x="3522" y="15876"/>
                  </a:lnTo>
                  <a:lnTo>
                    <a:pt x="2637" y="16996"/>
                  </a:lnTo>
                  <a:lnTo>
                    <a:pt x="1752" y="18152"/>
                  </a:lnTo>
                  <a:lnTo>
                    <a:pt x="885" y="19344"/>
                  </a:lnTo>
                  <a:lnTo>
                    <a:pt x="0" y="20554"/>
                  </a:lnTo>
                  <a:lnTo>
                    <a:pt x="60344" y="20554"/>
                  </a:lnTo>
                  <a:lnTo>
                    <a:pt x="59477" y="19344"/>
                  </a:lnTo>
                  <a:lnTo>
                    <a:pt x="58610" y="18152"/>
                  </a:lnTo>
                  <a:lnTo>
                    <a:pt x="57725" y="16996"/>
                  </a:lnTo>
                  <a:lnTo>
                    <a:pt x="56840" y="15876"/>
                  </a:lnTo>
                  <a:lnTo>
                    <a:pt x="55955" y="14793"/>
                  </a:lnTo>
                  <a:lnTo>
                    <a:pt x="55052" y="13745"/>
                  </a:lnTo>
                  <a:lnTo>
                    <a:pt x="54149" y="12733"/>
                  </a:lnTo>
                  <a:lnTo>
                    <a:pt x="53246" y="11758"/>
                  </a:lnTo>
                  <a:lnTo>
                    <a:pt x="52324" y="10837"/>
                  </a:lnTo>
                  <a:lnTo>
                    <a:pt x="51421" y="9934"/>
                  </a:lnTo>
                  <a:lnTo>
                    <a:pt x="50500" y="9067"/>
                  </a:lnTo>
                  <a:lnTo>
                    <a:pt x="49561" y="8236"/>
                  </a:lnTo>
                  <a:lnTo>
                    <a:pt x="48640" y="7460"/>
                  </a:lnTo>
                  <a:lnTo>
                    <a:pt x="47701" y="6701"/>
                  </a:lnTo>
                  <a:lnTo>
                    <a:pt x="46762" y="5997"/>
                  </a:lnTo>
                  <a:lnTo>
                    <a:pt x="45822" y="5328"/>
                  </a:lnTo>
                  <a:lnTo>
                    <a:pt x="44865" y="4678"/>
                  </a:lnTo>
                  <a:lnTo>
                    <a:pt x="43908" y="4100"/>
                  </a:lnTo>
                  <a:lnTo>
                    <a:pt x="42951" y="3540"/>
                  </a:lnTo>
                  <a:lnTo>
                    <a:pt x="41993" y="3016"/>
                  </a:lnTo>
                  <a:lnTo>
                    <a:pt x="41036" y="2547"/>
                  </a:lnTo>
                  <a:lnTo>
                    <a:pt x="40061" y="2113"/>
                  </a:lnTo>
                  <a:lnTo>
                    <a:pt x="39085" y="1716"/>
                  </a:lnTo>
                  <a:lnTo>
                    <a:pt x="38110" y="1355"/>
                  </a:lnTo>
                  <a:lnTo>
                    <a:pt x="37135" y="1048"/>
                  </a:lnTo>
                  <a:lnTo>
                    <a:pt x="36159" y="759"/>
                  </a:lnTo>
                  <a:lnTo>
                    <a:pt x="35166" y="542"/>
                  </a:lnTo>
                  <a:lnTo>
                    <a:pt x="34173" y="343"/>
                  </a:lnTo>
                  <a:lnTo>
                    <a:pt x="33179" y="199"/>
                  </a:lnTo>
                  <a:lnTo>
                    <a:pt x="32186" y="90"/>
                  </a:lnTo>
                  <a:lnTo>
                    <a:pt x="31174" y="18"/>
                  </a:lnTo>
                  <a:lnTo>
                    <a:pt x="301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1438" rotWithShape="0" algn="bl" dir="1560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41"/>
            <p:cNvSpPr/>
            <p:nvPr/>
          </p:nvSpPr>
          <p:spPr>
            <a:xfrm>
              <a:off x="442325" y="3693497"/>
              <a:ext cx="3283619" cy="1507041"/>
            </a:xfrm>
            <a:custGeom>
              <a:rect b="b" l="l" r="r" t="t"/>
              <a:pathLst>
                <a:path extrusionOk="0" h="20555" w="60344">
                  <a:moveTo>
                    <a:pt x="30181" y="0"/>
                  </a:moveTo>
                  <a:lnTo>
                    <a:pt x="29170" y="18"/>
                  </a:lnTo>
                  <a:lnTo>
                    <a:pt x="28176" y="90"/>
                  </a:lnTo>
                  <a:lnTo>
                    <a:pt x="27183" y="199"/>
                  </a:lnTo>
                  <a:lnTo>
                    <a:pt x="26190" y="343"/>
                  </a:lnTo>
                  <a:lnTo>
                    <a:pt x="25196" y="542"/>
                  </a:lnTo>
                  <a:lnTo>
                    <a:pt x="24203" y="759"/>
                  </a:lnTo>
                  <a:lnTo>
                    <a:pt x="23227" y="1048"/>
                  </a:lnTo>
                  <a:lnTo>
                    <a:pt x="22234" y="1355"/>
                  </a:lnTo>
                  <a:lnTo>
                    <a:pt x="21259" y="1716"/>
                  </a:lnTo>
                  <a:lnTo>
                    <a:pt x="20283" y="2113"/>
                  </a:lnTo>
                  <a:lnTo>
                    <a:pt x="19326" y="2547"/>
                  </a:lnTo>
                  <a:lnTo>
                    <a:pt x="18351" y="3016"/>
                  </a:lnTo>
                  <a:lnTo>
                    <a:pt x="17394" y="3540"/>
                  </a:lnTo>
                  <a:lnTo>
                    <a:pt x="16436" y="4100"/>
                  </a:lnTo>
                  <a:lnTo>
                    <a:pt x="15497" y="4678"/>
                  </a:lnTo>
                  <a:lnTo>
                    <a:pt x="14540" y="5328"/>
                  </a:lnTo>
                  <a:lnTo>
                    <a:pt x="13601" y="5997"/>
                  </a:lnTo>
                  <a:lnTo>
                    <a:pt x="12661" y="6701"/>
                  </a:lnTo>
                  <a:lnTo>
                    <a:pt x="11722" y="7460"/>
                  </a:lnTo>
                  <a:lnTo>
                    <a:pt x="10783" y="8236"/>
                  </a:lnTo>
                  <a:lnTo>
                    <a:pt x="9862" y="9067"/>
                  </a:lnTo>
                  <a:lnTo>
                    <a:pt x="8941" y="9934"/>
                  </a:lnTo>
                  <a:lnTo>
                    <a:pt x="8020" y="10837"/>
                  </a:lnTo>
                  <a:lnTo>
                    <a:pt x="7117" y="11758"/>
                  </a:lnTo>
                  <a:lnTo>
                    <a:pt x="6214" y="12733"/>
                  </a:lnTo>
                  <a:lnTo>
                    <a:pt x="5310" y="13745"/>
                  </a:lnTo>
                  <a:lnTo>
                    <a:pt x="4407" y="14793"/>
                  </a:lnTo>
                  <a:lnTo>
                    <a:pt x="3522" y="15876"/>
                  </a:lnTo>
                  <a:lnTo>
                    <a:pt x="2637" y="16996"/>
                  </a:lnTo>
                  <a:lnTo>
                    <a:pt x="1752" y="18152"/>
                  </a:lnTo>
                  <a:lnTo>
                    <a:pt x="885" y="19344"/>
                  </a:lnTo>
                  <a:lnTo>
                    <a:pt x="0" y="20554"/>
                  </a:lnTo>
                  <a:lnTo>
                    <a:pt x="60344" y="20554"/>
                  </a:lnTo>
                  <a:lnTo>
                    <a:pt x="59477" y="19344"/>
                  </a:lnTo>
                  <a:lnTo>
                    <a:pt x="58610" y="18152"/>
                  </a:lnTo>
                  <a:lnTo>
                    <a:pt x="57725" y="16996"/>
                  </a:lnTo>
                  <a:lnTo>
                    <a:pt x="56840" y="15876"/>
                  </a:lnTo>
                  <a:lnTo>
                    <a:pt x="55955" y="14793"/>
                  </a:lnTo>
                  <a:lnTo>
                    <a:pt x="55052" y="13745"/>
                  </a:lnTo>
                  <a:lnTo>
                    <a:pt x="54149" y="12733"/>
                  </a:lnTo>
                  <a:lnTo>
                    <a:pt x="53246" y="11758"/>
                  </a:lnTo>
                  <a:lnTo>
                    <a:pt x="52324" y="10837"/>
                  </a:lnTo>
                  <a:lnTo>
                    <a:pt x="51421" y="9934"/>
                  </a:lnTo>
                  <a:lnTo>
                    <a:pt x="50500" y="9067"/>
                  </a:lnTo>
                  <a:lnTo>
                    <a:pt x="49561" y="8236"/>
                  </a:lnTo>
                  <a:lnTo>
                    <a:pt x="48640" y="7460"/>
                  </a:lnTo>
                  <a:lnTo>
                    <a:pt x="47701" y="6701"/>
                  </a:lnTo>
                  <a:lnTo>
                    <a:pt x="46762" y="5997"/>
                  </a:lnTo>
                  <a:lnTo>
                    <a:pt x="45822" y="5328"/>
                  </a:lnTo>
                  <a:lnTo>
                    <a:pt x="44865" y="4678"/>
                  </a:lnTo>
                  <a:lnTo>
                    <a:pt x="43908" y="4100"/>
                  </a:lnTo>
                  <a:lnTo>
                    <a:pt x="42951" y="3540"/>
                  </a:lnTo>
                  <a:lnTo>
                    <a:pt x="41993" y="3016"/>
                  </a:lnTo>
                  <a:lnTo>
                    <a:pt x="41036" y="2547"/>
                  </a:lnTo>
                  <a:lnTo>
                    <a:pt x="40061" y="2113"/>
                  </a:lnTo>
                  <a:lnTo>
                    <a:pt x="39085" y="1716"/>
                  </a:lnTo>
                  <a:lnTo>
                    <a:pt x="38110" y="1355"/>
                  </a:lnTo>
                  <a:lnTo>
                    <a:pt x="37135" y="1048"/>
                  </a:lnTo>
                  <a:lnTo>
                    <a:pt x="36159" y="759"/>
                  </a:lnTo>
                  <a:lnTo>
                    <a:pt x="35166" y="542"/>
                  </a:lnTo>
                  <a:lnTo>
                    <a:pt x="34173" y="343"/>
                  </a:lnTo>
                  <a:lnTo>
                    <a:pt x="33179" y="199"/>
                  </a:lnTo>
                  <a:lnTo>
                    <a:pt x="32186" y="90"/>
                  </a:lnTo>
                  <a:lnTo>
                    <a:pt x="31174" y="18"/>
                  </a:lnTo>
                  <a:lnTo>
                    <a:pt x="301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1438" rotWithShape="0" algn="bl" dir="1560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41"/>
            <p:cNvSpPr/>
            <p:nvPr/>
          </p:nvSpPr>
          <p:spPr>
            <a:xfrm flipH="1">
              <a:off x="2624775" y="4414250"/>
              <a:ext cx="2987530" cy="786288"/>
            </a:xfrm>
            <a:custGeom>
              <a:rect b="b" l="l" r="r" t="t"/>
              <a:pathLst>
                <a:path extrusionOk="0" h="12554" w="60345">
                  <a:moveTo>
                    <a:pt x="30163" y="0"/>
                  </a:moveTo>
                  <a:lnTo>
                    <a:pt x="29170" y="18"/>
                  </a:lnTo>
                  <a:lnTo>
                    <a:pt x="28159" y="54"/>
                  </a:lnTo>
                  <a:lnTo>
                    <a:pt x="27165" y="127"/>
                  </a:lnTo>
                  <a:lnTo>
                    <a:pt x="26172" y="217"/>
                  </a:lnTo>
                  <a:lnTo>
                    <a:pt x="25178" y="325"/>
                  </a:lnTo>
                  <a:lnTo>
                    <a:pt x="24203" y="470"/>
                  </a:lnTo>
                  <a:lnTo>
                    <a:pt x="23210" y="632"/>
                  </a:lnTo>
                  <a:lnTo>
                    <a:pt x="22234" y="831"/>
                  </a:lnTo>
                  <a:lnTo>
                    <a:pt x="21259" y="1048"/>
                  </a:lnTo>
                  <a:lnTo>
                    <a:pt x="20284" y="1283"/>
                  </a:lnTo>
                  <a:lnTo>
                    <a:pt x="19308" y="1554"/>
                  </a:lnTo>
                  <a:lnTo>
                    <a:pt x="18351" y="1843"/>
                  </a:lnTo>
                  <a:lnTo>
                    <a:pt x="17394" y="2168"/>
                  </a:lnTo>
                  <a:lnTo>
                    <a:pt x="16437" y="2493"/>
                  </a:lnTo>
                  <a:lnTo>
                    <a:pt x="15479" y="2872"/>
                  </a:lnTo>
                  <a:lnTo>
                    <a:pt x="14522" y="3251"/>
                  </a:lnTo>
                  <a:lnTo>
                    <a:pt x="13583" y="3667"/>
                  </a:lnTo>
                  <a:lnTo>
                    <a:pt x="12644" y="4100"/>
                  </a:lnTo>
                  <a:lnTo>
                    <a:pt x="11705" y="4552"/>
                  </a:lnTo>
                  <a:lnTo>
                    <a:pt x="10783" y="5039"/>
                  </a:lnTo>
                  <a:lnTo>
                    <a:pt x="9862" y="5545"/>
                  </a:lnTo>
                  <a:lnTo>
                    <a:pt x="8941" y="6069"/>
                  </a:lnTo>
                  <a:lnTo>
                    <a:pt x="8020" y="6611"/>
                  </a:lnTo>
                  <a:lnTo>
                    <a:pt x="7099" y="7189"/>
                  </a:lnTo>
                  <a:lnTo>
                    <a:pt x="6196" y="7785"/>
                  </a:lnTo>
                  <a:lnTo>
                    <a:pt x="5293" y="8399"/>
                  </a:lnTo>
                  <a:lnTo>
                    <a:pt x="4408" y="9031"/>
                  </a:lnTo>
                  <a:lnTo>
                    <a:pt x="3505" y="9699"/>
                  </a:lnTo>
                  <a:lnTo>
                    <a:pt x="2620" y="10386"/>
                  </a:lnTo>
                  <a:lnTo>
                    <a:pt x="1735" y="11090"/>
                  </a:lnTo>
                  <a:lnTo>
                    <a:pt x="868" y="11812"/>
                  </a:lnTo>
                  <a:lnTo>
                    <a:pt x="1" y="12553"/>
                  </a:lnTo>
                  <a:lnTo>
                    <a:pt x="60344" y="12553"/>
                  </a:lnTo>
                  <a:lnTo>
                    <a:pt x="59477" y="11812"/>
                  </a:lnTo>
                  <a:lnTo>
                    <a:pt x="58592" y="11090"/>
                  </a:lnTo>
                  <a:lnTo>
                    <a:pt x="57707" y="10386"/>
                  </a:lnTo>
                  <a:lnTo>
                    <a:pt x="56822" y="9699"/>
                  </a:lnTo>
                  <a:lnTo>
                    <a:pt x="55937" y="9031"/>
                  </a:lnTo>
                  <a:lnTo>
                    <a:pt x="55034" y="8399"/>
                  </a:lnTo>
                  <a:lnTo>
                    <a:pt x="54131" y="7785"/>
                  </a:lnTo>
                  <a:lnTo>
                    <a:pt x="53228" y="7189"/>
                  </a:lnTo>
                  <a:lnTo>
                    <a:pt x="52325" y="6611"/>
                  </a:lnTo>
                  <a:lnTo>
                    <a:pt x="51404" y="6069"/>
                  </a:lnTo>
                  <a:lnTo>
                    <a:pt x="50482" y="5545"/>
                  </a:lnTo>
                  <a:lnTo>
                    <a:pt x="49561" y="5039"/>
                  </a:lnTo>
                  <a:lnTo>
                    <a:pt x="48622" y="4552"/>
                  </a:lnTo>
                  <a:lnTo>
                    <a:pt x="47683" y="4100"/>
                  </a:lnTo>
                  <a:lnTo>
                    <a:pt x="46744" y="3667"/>
                  </a:lnTo>
                  <a:lnTo>
                    <a:pt x="45805" y="3251"/>
                  </a:lnTo>
                  <a:lnTo>
                    <a:pt x="44865" y="2872"/>
                  </a:lnTo>
                  <a:lnTo>
                    <a:pt x="43908" y="2493"/>
                  </a:lnTo>
                  <a:lnTo>
                    <a:pt x="42951" y="2168"/>
                  </a:lnTo>
                  <a:lnTo>
                    <a:pt x="41994" y="1843"/>
                  </a:lnTo>
                  <a:lnTo>
                    <a:pt x="41018" y="1554"/>
                  </a:lnTo>
                  <a:lnTo>
                    <a:pt x="40061" y="1283"/>
                  </a:lnTo>
                  <a:lnTo>
                    <a:pt x="39086" y="1048"/>
                  </a:lnTo>
                  <a:lnTo>
                    <a:pt x="38110" y="831"/>
                  </a:lnTo>
                  <a:lnTo>
                    <a:pt x="37117" y="632"/>
                  </a:lnTo>
                  <a:lnTo>
                    <a:pt x="36142" y="470"/>
                  </a:lnTo>
                  <a:lnTo>
                    <a:pt x="35148" y="325"/>
                  </a:lnTo>
                  <a:lnTo>
                    <a:pt x="34155" y="217"/>
                  </a:lnTo>
                  <a:lnTo>
                    <a:pt x="33162" y="127"/>
                  </a:lnTo>
                  <a:lnTo>
                    <a:pt x="32168" y="54"/>
                  </a:lnTo>
                  <a:lnTo>
                    <a:pt x="31175" y="18"/>
                  </a:lnTo>
                  <a:lnTo>
                    <a:pt x="30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71438" rotWithShape="0" algn="bl" dir="15600000" dist="19050">
                <a:srgbClr val="A58164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8" name="Google Shape;4238;p41"/>
          <p:cNvGrpSpPr/>
          <p:nvPr/>
        </p:nvGrpSpPr>
        <p:grpSpPr>
          <a:xfrm>
            <a:off x="2115249" y="3449776"/>
            <a:ext cx="581843" cy="567549"/>
            <a:chOff x="3228225" y="3246725"/>
            <a:chExt cx="356325" cy="347550"/>
          </a:xfrm>
        </p:grpSpPr>
        <p:sp>
          <p:nvSpPr>
            <p:cNvPr id="4239" name="Google Shape;4239;p41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41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41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41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41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41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41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1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1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1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41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41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41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41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41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41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41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41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41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41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41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41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41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41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41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41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41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41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41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41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41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41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1" name="Google Shape;4271;p41"/>
          <p:cNvGrpSpPr/>
          <p:nvPr/>
        </p:nvGrpSpPr>
        <p:grpSpPr>
          <a:xfrm>
            <a:off x="6589114" y="3045410"/>
            <a:ext cx="386613" cy="377092"/>
            <a:chOff x="3228225" y="3246725"/>
            <a:chExt cx="356325" cy="347550"/>
          </a:xfrm>
        </p:grpSpPr>
        <p:sp>
          <p:nvSpPr>
            <p:cNvPr id="4272" name="Google Shape;4272;p41"/>
            <p:cNvSpPr/>
            <p:nvPr/>
          </p:nvSpPr>
          <p:spPr>
            <a:xfrm>
              <a:off x="3319400" y="324672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1"/>
                  </a:moveTo>
                  <a:cubicBezTo>
                    <a:pt x="1558" y="1"/>
                    <a:pt x="1" y="1558"/>
                    <a:pt x="1" y="3479"/>
                  </a:cubicBezTo>
                  <a:cubicBezTo>
                    <a:pt x="1" y="5400"/>
                    <a:pt x="1558" y="6945"/>
                    <a:pt x="3466" y="6945"/>
                  </a:cubicBezTo>
                  <a:cubicBezTo>
                    <a:pt x="5387" y="6945"/>
                    <a:pt x="6945" y="5400"/>
                    <a:pt x="6945" y="3479"/>
                  </a:cubicBezTo>
                  <a:cubicBezTo>
                    <a:pt x="6945" y="1558"/>
                    <a:pt x="5387" y="1"/>
                    <a:pt x="3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41"/>
            <p:cNvSpPr/>
            <p:nvPr/>
          </p:nvSpPr>
          <p:spPr>
            <a:xfrm>
              <a:off x="3410900" y="3313575"/>
              <a:ext cx="173650" cy="173625"/>
            </a:xfrm>
            <a:custGeom>
              <a:rect b="b" l="l" r="r" t="t"/>
              <a:pathLst>
                <a:path extrusionOk="0" h="6945" w="6946">
                  <a:moveTo>
                    <a:pt x="3479" y="0"/>
                  </a:moveTo>
                  <a:cubicBezTo>
                    <a:pt x="1558" y="0"/>
                    <a:pt x="1" y="1545"/>
                    <a:pt x="1" y="3466"/>
                  </a:cubicBezTo>
                  <a:cubicBezTo>
                    <a:pt x="1" y="5387"/>
                    <a:pt x="1558" y="6945"/>
                    <a:pt x="3479" y="6945"/>
                  </a:cubicBezTo>
                  <a:cubicBezTo>
                    <a:pt x="5400" y="6945"/>
                    <a:pt x="6945" y="5387"/>
                    <a:pt x="6945" y="3466"/>
                  </a:cubicBezTo>
                  <a:cubicBezTo>
                    <a:pt x="6945" y="1545"/>
                    <a:pt x="5400" y="0"/>
                    <a:pt x="3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41"/>
            <p:cNvSpPr/>
            <p:nvPr/>
          </p:nvSpPr>
          <p:spPr>
            <a:xfrm>
              <a:off x="3262950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41"/>
            <p:cNvSpPr/>
            <p:nvPr/>
          </p:nvSpPr>
          <p:spPr>
            <a:xfrm>
              <a:off x="3228225" y="3313575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66" y="0"/>
                  </a:moveTo>
                  <a:cubicBezTo>
                    <a:pt x="1558" y="0"/>
                    <a:pt x="0" y="1545"/>
                    <a:pt x="0" y="3466"/>
                  </a:cubicBezTo>
                  <a:cubicBezTo>
                    <a:pt x="0" y="5387"/>
                    <a:pt x="1558" y="6945"/>
                    <a:pt x="3466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0"/>
                    <a:pt x="34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41"/>
            <p:cNvSpPr/>
            <p:nvPr/>
          </p:nvSpPr>
          <p:spPr>
            <a:xfrm>
              <a:off x="3376525" y="3420650"/>
              <a:ext cx="173625" cy="173625"/>
            </a:xfrm>
            <a:custGeom>
              <a:rect b="b" l="l" r="r" t="t"/>
              <a:pathLst>
                <a:path extrusionOk="0" h="6945" w="6945">
                  <a:moveTo>
                    <a:pt x="3479" y="1"/>
                  </a:moveTo>
                  <a:cubicBezTo>
                    <a:pt x="1558" y="1"/>
                    <a:pt x="0" y="1545"/>
                    <a:pt x="0" y="3466"/>
                  </a:cubicBezTo>
                  <a:cubicBezTo>
                    <a:pt x="0" y="5387"/>
                    <a:pt x="1558" y="6945"/>
                    <a:pt x="3479" y="6945"/>
                  </a:cubicBezTo>
                  <a:cubicBezTo>
                    <a:pt x="5387" y="6945"/>
                    <a:pt x="6944" y="5387"/>
                    <a:pt x="6944" y="3466"/>
                  </a:cubicBezTo>
                  <a:cubicBezTo>
                    <a:pt x="6944" y="1545"/>
                    <a:pt x="5387" y="1"/>
                    <a:pt x="34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41"/>
            <p:cNvSpPr/>
            <p:nvPr/>
          </p:nvSpPr>
          <p:spPr>
            <a:xfrm>
              <a:off x="3343750" y="3300550"/>
              <a:ext cx="124625" cy="115950"/>
            </a:xfrm>
            <a:custGeom>
              <a:rect b="b" l="l" r="r" t="t"/>
              <a:pathLst>
                <a:path extrusionOk="0" h="4638" w="4985">
                  <a:moveTo>
                    <a:pt x="2489" y="1"/>
                  </a:moveTo>
                  <a:cubicBezTo>
                    <a:pt x="2370" y="1"/>
                    <a:pt x="2250" y="10"/>
                    <a:pt x="2129" y="28"/>
                  </a:cubicBezTo>
                  <a:cubicBezTo>
                    <a:pt x="857" y="223"/>
                    <a:pt x="0" y="1417"/>
                    <a:pt x="195" y="2676"/>
                  </a:cubicBezTo>
                  <a:cubicBezTo>
                    <a:pt x="383" y="3827"/>
                    <a:pt x="1367" y="4638"/>
                    <a:pt x="2495" y="4638"/>
                  </a:cubicBezTo>
                  <a:cubicBezTo>
                    <a:pt x="2614" y="4638"/>
                    <a:pt x="2734" y="4629"/>
                    <a:pt x="2856" y="4610"/>
                  </a:cubicBezTo>
                  <a:cubicBezTo>
                    <a:pt x="4115" y="4415"/>
                    <a:pt x="4984" y="3221"/>
                    <a:pt x="4777" y="1962"/>
                  </a:cubicBezTo>
                  <a:cubicBezTo>
                    <a:pt x="4600" y="811"/>
                    <a:pt x="3617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41"/>
            <p:cNvSpPr/>
            <p:nvPr/>
          </p:nvSpPr>
          <p:spPr>
            <a:xfrm>
              <a:off x="3413825" y="3349725"/>
              <a:ext cx="121075" cy="116250"/>
            </a:xfrm>
            <a:custGeom>
              <a:rect b="b" l="l" r="r" t="t"/>
              <a:pathLst>
                <a:path extrusionOk="0" h="4650" w="4843">
                  <a:moveTo>
                    <a:pt x="2421" y="0"/>
                  </a:moveTo>
                  <a:cubicBezTo>
                    <a:pt x="1228" y="0"/>
                    <a:pt x="203" y="928"/>
                    <a:pt x="105" y="2137"/>
                  </a:cubicBezTo>
                  <a:cubicBezTo>
                    <a:pt x="1" y="3409"/>
                    <a:pt x="961" y="4538"/>
                    <a:pt x="2233" y="4642"/>
                  </a:cubicBezTo>
                  <a:cubicBezTo>
                    <a:pt x="2297" y="4647"/>
                    <a:pt x="2361" y="4650"/>
                    <a:pt x="2424" y="4650"/>
                  </a:cubicBezTo>
                  <a:cubicBezTo>
                    <a:pt x="3616" y="4650"/>
                    <a:pt x="4640" y="3734"/>
                    <a:pt x="4738" y="2513"/>
                  </a:cubicBezTo>
                  <a:cubicBezTo>
                    <a:pt x="4842" y="1241"/>
                    <a:pt x="3895" y="112"/>
                    <a:pt x="2610" y="8"/>
                  </a:cubicBezTo>
                  <a:cubicBezTo>
                    <a:pt x="2546" y="3"/>
                    <a:pt x="2484" y="0"/>
                    <a:pt x="24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41"/>
            <p:cNvSpPr/>
            <p:nvPr/>
          </p:nvSpPr>
          <p:spPr>
            <a:xfrm>
              <a:off x="3305125" y="3429700"/>
              <a:ext cx="118475" cy="116250"/>
            </a:xfrm>
            <a:custGeom>
              <a:rect b="b" l="l" r="r" t="t"/>
              <a:pathLst>
                <a:path extrusionOk="0" h="4650" w="4739">
                  <a:moveTo>
                    <a:pt x="2368" y="0"/>
                  </a:moveTo>
                  <a:cubicBezTo>
                    <a:pt x="2336" y="0"/>
                    <a:pt x="2304" y="1"/>
                    <a:pt x="2272" y="2"/>
                  </a:cubicBezTo>
                  <a:cubicBezTo>
                    <a:pt x="1000" y="54"/>
                    <a:pt x="0" y="1131"/>
                    <a:pt x="52" y="2416"/>
                  </a:cubicBezTo>
                  <a:cubicBezTo>
                    <a:pt x="103" y="3677"/>
                    <a:pt x="1141" y="4650"/>
                    <a:pt x="2381" y="4650"/>
                  </a:cubicBezTo>
                  <a:cubicBezTo>
                    <a:pt x="2405" y="4650"/>
                    <a:pt x="2429" y="4650"/>
                    <a:pt x="2454" y="4649"/>
                  </a:cubicBezTo>
                  <a:cubicBezTo>
                    <a:pt x="3739" y="4597"/>
                    <a:pt x="4738" y="3520"/>
                    <a:pt x="4686" y="2235"/>
                  </a:cubicBezTo>
                  <a:cubicBezTo>
                    <a:pt x="4636" y="982"/>
                    <a:pt x="3610" y="0"/>
                    <a:pt x="23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41"/>
            <p:cNvSpPr/>
            <p:nvPr/>
          </p:nvSpPr>
          <p:spPr>
            <a:xfrm>
              <a:off x="3273650" y="3350375"/>
              <a:ext cx="130475" cy="116125"/>
            </a:xfrm>
            <a:custGeom>
              <a:rect b="b" l="l" r="r" t="t"/>
              <a:pathLst>
                <a:path extrusionOk="0" h="4645" w="5219">
                  <a:moveTo>
                    <a:pt x="2603" y="1"/>
                  </a:moveTo>
                  <a:cubicBezTo>
                    <a:pt x="1634" y="1"/>
                    <a:pt x="734" y="616"/>
                    <a:pt x="403" y="1579"/>
                  </a:cubicBezTo>
                  <a:cubicBezTo>
                    <a:pt x="0" y="2799"/>
                    <a:pt x="649" y="4110"/>
                    <a:pt x="1870" y="4525"/>
                  </a:cubicBezTo>
                  <a:cubicBezTo>
                    <a:pt x="2112" y="4606"/>
                    <a:pt x="2358" y="4644"/>
                    <a:pt x="2601" y="4644"/>
                  </a:cubicBezTo>
                  <a:cubicBezTo>
                    <a:pt x="3571" y="4644"/>
                    <a:pt x="4481" y="4034"/>
                    <a:pt x="4803" y="3058"/>
                  </a:cubicBezTo>
                  <a:cubicBezTo>
                    <a:pt x="5218" y="1851"/>
                    <a:pt x="4556" y="527"/>
                    <a:pt x="3349" y="125"/>
                  </a:cubicBezTo>
                  <a:cubicBezTo>
                    <a:pt x="3102" y="41"/>
                    <a:pt x="2850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41"/>
            <p:cNvSpPr/>
            <p:nvPr/>
          </p:nvSpPr>
          <p:spPr>
            <a:xfrm>
              <a:off x="3386575" y="3430125"/>
              <a:ext cx="123975" cy="116075"/>
            </a:xfrm>
            <a:custGeom>
              <a:rect b="b" l="l" r="r" t="t"/>
              <a:pathLst>
                <a:path extrusionOk="0" h="4643" w="4959">
                  <a:moveTo>
                    <a:pt x="2478" y="0"/>
                  </a:moveTo>
                  <a:cubicBezTo>
                    <a:pt x="2367" y="0"/>
                    <a:pt x="2255" y="8"/>
                    <a:pt x="2142" y="24"/>
                  </a:cubicBezTo>
                  <a:cubicBezTo>
                    <a:pt x="870" y="206"/>
                    <a:pt x="0" y="1387"/>
                    <a:pt x="182" y="2646"/>
                  </a:cubicBezTo>
                  <a:cubicBezTo>
                    <a:pt x="348" y="3806"/>
                    <a:pt x="1345" y="4643"/>
                    <a:pt x="2475" y="4643"/>
                  </a:cubicBezTo>
                  <a:cubicBezTo>
                    <a:pt x="2584" y="4643"/>
                    <a:pt x="2693" y="4635"/>
                    <a:pt x="2804" y="4619"/>
                  </a:cubicBezTo>
                  <a:cubicBezTo>
                    <a:pt x="4076" y="4424"/>
                    <a:pt x="4959" y="3256"/>
                    <a:pt x="4777" y="1984"/>
                  </a:cubicBezTo>
                  <a:cubicBezTo>
                    <a:pt x="4600" y="825"/>
                    <a:pt x="3614" y="0"/>
                    <a:pt x="2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41"/>
            <p:cNvSpPr/>
            <p:nvPr/>
          </p:nvSpPr>
          <p:spPr>
            <a:xfrm>
              <a:off x="3351525" y="3375225"/>
              <a:ext cx="109375" cy="109375"/>
            </a:xfrm>
            <a:custGeom>
              <a:rect b="b" l="l" r="r" t="t"/>
              <a:pathLst>
                <a:path extrusionOk="0" h="4375" w="4375">
                  <a:moveTo>
                    <a:pt x="2181" y="1"/>
                  </a:moveTo>
                  <a:cubicBezTo>
                    <a:pt x="974" y="1"/>
                    <a:pt x="1" y="974"/>
                    <a:pt x="1" y="2181"/>
                  </a:cubicBezTo>
                  <a:cubicBezTo>
                    <a:pt x="1" y="3388"/>
                    <a:pt x="974" y="4375"/>
                    <a:pt x="2181" y="4375"/>
                  </a:cubicBezTo>
                  <a:cubicBezTo>
                    <a:pt x="3401" y="4375"/>
                    <a:pt x="4375" y="3388"/>
                    <a:pt x="4375" y="2181"/>
                  </a:cubicBezTo>
                  <a:cubicBezTo>
                    <a:pt x="4375" y="974"/>
                    <a:pt x="3401" y="1"/>
                    <a:pt x="2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>
                <a:srgbClr val="C67573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41"/>
            <p:cNvSpPr/>
            <p:nvPr/>
          </p:nvSpPr>
          <p:spPr>
            <a:xfrm>
              <a:off x="3379100" y="3402800"/>
              <a:ext cx="54225" cy="54225"/>
            </a:xfrm>
            <a:custGeom>
              <a:rect b="b" l="l" r="r" t="t"/>
              <a:pathLst>
                <a:path extrusionOk="0" h="2169" w="2169">
                  <a:moveTo>
                    <a:pt x="1091" y="1"/>
                  </a:moveTo>
                  <a:cubicBezTo>
                    <a:pt x="481" y="1"/>
                    <a:pt x="1" y="481"/>
                    <a:pt x="1" y="1078"/>
                  </a:cubicBezTo>
                  <a:cubicBezTo>
                    <a:pt x="1" y="1688"/>
                    <a:pt x="481" y="2168"/>
                    <a:pt x="1091" y="2168"/>
                  </a:cubicBezTo>
                  <a:cubicBezTo>
                    <a:pt x="1688" y="2168"/>
                    <a:pt x="2168" y="1688"/>
                    <a:pt x="2168" y="1078"/>
                  </a:cubicBezTo>
                  <a:cubicBezTo>
                    <a:pt x="2168" y="481"/>
                    <a:pt x="1688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>
                <a:srgbClr val="BEAA4D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41"/>
            <p:cNvSpPr/>
            <p:nvPr/>
          </p:nvSpPr>
          <p:spPr>
            <a:xfrm>
              <a:off x="3395000" y="3344725"/>
              <a:ext cx="23075" cy="22725"/>
            </a:xfrm>
            <a:custGeom>
              <a:rect b="b" l="l" r="r" t="t"/>
              <a:pathLst>
                <a:path extrusionOk="0" h="909" w="923">
                  <a:moveTo>
                    <a:pt x="455" y="0"/>
                  </a:moveTo>
                  <a:cubicBezTo>
                    <a:pt x="209" y="0"/>
                    <a:pt x="1" y="195"/>
                    <a:pt x="1" y="455"/>
                  </a:cubicBezTo>
                  <a:cubicBezTo>
                    <a:pt x="1" y="688"/>
                    <a:pt x="196" y="909"/>
                    <a:pt x="455" y="909"/>
                  </a:cubicBezTo>
                  <a:cubicBezTo>
                    <a:pt x="715" y="909"/>
                    <a:pt x="922" y="701"/>
                    <a:pt x="909" y="455"/>
                  </a:cubicBezTo>
                  <a:cubicBezTo>
                    <a:pt x="909" y="208"/>
                    <a:pt x="689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41"/>
            <p:cNvSpPr/>
            <p:nvPr/>
          </p:nvSpPr>
          <p:spPr>
            <a:xfrm>
              <a:off x="3401825" y="3355750"/>
              <a:ext cx="9100" cy="57800"/>
            </a:xfrm>
            <a:custGeom>
              <a:rect b="b" l="l" r="r" t="t"/>
              <a:pathLst>
                <a:path extrusionOk="0" h="2312" w="364">
                  <a:moveTo>
                    <a:pt x="0" y="1"/>
                  </a:moveTo>
                  <a:lnTo>
                    <a:pt x="0" y="2311"/>
                  </a:lnTo>
                  <a:lnTo>
                    <a:pt x="364" y="2311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41"/>
            <p:cNvSpPr/>
            <p:nvPr/>
          </p:nvSpPr>
          <p:spPr>
            <a:xfrm>
              <a:off x="3349900" y="3358350"/>
              <a:ext cx="26000" cy="22950"/>
            </a:xfrm>
            <a:custGeom>
              <a:rect b="b" l="l" r="r" t="t"/>
              <a:pathLst>
                <a:path extrusionOk="0" h="918" w="1040">
                  <a:moveTo>
                    <a:pt x="517" y="0"/>
                  </a:moveTo>
                  <a:cubicBezTo>
                    <a:pt x="421" y="0"/>
                    <a:pt x="323" y="29"/>
                    <a:pt x="234" y="91"/>
                  </a:cubicBezTo>
                  <a:cubicBezTo>
                    <a:pt x="53" y="234"/>
                    <a:pt x="1" y="520"/>
                    <a:pt x="143" y="740"/>
                  </a:cubicBezTo>
                  <a:cubicBezTo>
                    <a:pt x="228" y="856"/>
                    <a:pt x="369" y="917"/>
                    <a:pt x="512" y="917"/>
                  </a:cubicBezTo>
                  <a:cubicBezTo>
                    <a:pt x="610" y="917"/>
                    <a:pt x="708" y="889"/>
                    <a:pt x="792" y="831"/>
                  </a:cubicBezTo>
                  <a:cubicBezTo>
                    <a:pt x="987" y="688"/>
                    <a:pt x="1039" y="390"/>
                    <a:pt x="883" y="182"/>
                  </a:cubicBezTo>
                  <a:cubicBezTo>
                    <a:pt x="798" y="65"/>
                    <a:pt x="66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41"/>
            <p:cNvSpPr/>
            <p:nvPr/>
          </p:nvSpPr>
          <p:spPr>
            <a:xfrm>
              <a:off x="3358675" y="3367125"/>
              <a:ext cx="41875" cy="52250"/>
            </a:xfrm>
            <a:custGeom>
              <a:rect b="b" l="l" r="r" t="t"/>
              <a:pathLst>
                <a:path extrusionOk="0" h="2090" w="1675">
                  <a:moveTo>
                    <a:pt x="312" y="0"/>
                  </a:moveTo>
                  <a:lnTo>
                    <a:pt x="0" y="221"/>
                  </a:lnTo>
                  <a:lnTo>
                    <a:pt x="1363" y="2090"/>
                  </a:lnTo>
                  <a:lnTo>
                    <a:pt x="1675" y="1869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41"/>
            <p:cNvSpPr/>
            <p:nvPr/>
          </p:nvSpPr>
          <p:spPr>
            <a:xfrm>
              <a:off x="3322975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30" y="1"/>
                  </a:moveTo>
                  <a:cubicBezTo>
                    <a:pt x="334" y="1"/>
                    <a:pt x="154" y="123"/>
                    <a:pt x="91" y="322"/>
                  </a:cubicBezTo>
                  <a:cubicBezTo>
                    <a:pt x="0" y="568"/>
                    <a:pt x="130" y="828"/>
                    <a:pt x="377" y="906"/>
                  </a:cubicBezTo>
                  <a:cubicBezTo>
                    <a:pt x="425" y="921"/>
                    <a:pt x="474" y="928"/>
                    <a:pt x="522" y="928"/>
                  </a:cubicBezTo>
                  <a:cubicBezTo>
                    <a:pt x="718" y="928"/>
                    <a:pt x="898" y="806"/>
                    <a:pt x="961" y="607"/>
                  </a:cubicBezTo>
                  <a:cubicBezTo>
                    <a:pt x="1039" y="374"/>
                    <a:pt x="896" y="114"/>
                    <a:pt x="675" y="23"/>
                  </a:cubicBezTo>
                  <a:cubicBezTo>
                    <a:pt x="627" y="8"/>
                    <a:pt x="578" y="1"/>
                    <a:pt x="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41"/>
            <p:cNvSpPr/>
            <p:nvPr/>
          </p:nvSpPr>
          <p:spPr>
            <a:xfrm>
              <a:off x="3334650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117" y="1"/>
                  </a:moveTo>
                  <a:lnTo>
                    <a:pt x="1" y="351"/>
                  </a:lnTo>
                  <a:lnTo>
                    <a:pt x="2207" y="1065"/>
                  </a:lnTo>
                  <a:lnTo>
                    <a:pt x="2324" y="71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41"/>
            <p:cNvSpPr/>
            <p:nvPr/>
          </p:nvSpPr>
          <p:spPr>
            <a:xfrm>
              <a:off x="3322975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37" y="0"/>
                  </a:moveTo>
                  <a:cubicBezTo>
                    <a:pt x="484" y="0"/>
                    <a:pt x="430" y="10"/>
                    <a:pt x="377" y="29"/>
                  </a:cubicBezTo>
                  <a:cubicBezTo>
                    <a:pt x="130" y="107"/>
                    <a:pt x="0" y="367"/>
                    <a:pt x="91" y="613"/>
                  </a:cubicBezTo>
                  <a:cubicBezTo>
                    <a:pt x="154" y="801"/>
                    <a:pt x="333" y="922"/>
                    <a:pt x="529" y="922"/>
                  </a:cubicBezTo>
                  <a:cubicBezTo>
                    <a:pt x="578" y="922"/>
                    <a:pt x="627" y="914"/>
                    <a:pt x="675" y="899"/>
                  </a:cubicBezTo>
                  <a:cubicBezTo>
                    <a:pt x="909" y="821"/>
                    <a:pt x="1039" y="562"/>
                    <a:pt x="961" y="315"/>
                  </a:cubicBezTo>
                  <a:cubicBezTo>
                    <a:pt x="900" y="122"/>
                    <a:pt x="727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41"/>
            <p:cNvSpPr/>
            <p:nvPr/>
          </p:nvSpPr>
          <p:spPr>
            <a:xfrm>
              <a:off x="3334650" y="343072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2207" y="0"/>
                  </a:moveTo>
                  <a:lnTo>
                    <a:pt x="1" y="714"/>
                  </a:lnTo>
                  <a:lnTo>
                    <a:pt x="117" y="1064"/>
                  </a:lnTo>
                  <a:lnTo>
                    <a:pt x="2324" y="350"/>
                  </a:lnTo>
                  <a:lnTo>
                    <a:pt x="2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41"/>
            <p:cNvSpPr/>
            <p:nvPr/>
          </p:nvSpPr>
          <p:spPr>
            <a:xfrm>
              <a:off x="3349575" y="3478000"/>
              <a:ext cx="26650" cy="23250"/>
            </a:xfrm>
            <a:custGeom>
              <a:rect b="b" l="l" r="r" t="t"/>
              <a:pathLst>
                <a:path extrusionOk="0" h="930" w="1066">
                  <a:moveTo>
                    <a:pt x="538" y="1"/>
                  </a:moveTo>
                  <a:cubicBezTo>
                    <a:pt x="390" y="1"/>
                    <a:pt x="244" y="66"/>
                    <a:pt x="156" y="186"/>
                  </a:cubicBezTo>
                  <a:cubicBezTo>
                    <a:pt x="1" y="393"/>
                    <a:pt x="40" y="692"/>
                    <a:pt x="247" y="835"/>
                  </a:cubicBezTo>
                  <a:cubicBezTo>
                    <a:pt x="337" y="898"/>
                    <a:pt x="437" y="929"/>
                    <a:pt x="534" y="929"/>
                  </a:cubicBezTo>
                  <a:cubicBezTo>
                    <a:pt x="676" y="929"/>
                    <a:pt x="811" y="862"/>
                    <a:pt x="896" y="731"/>
                  </a:cubicBezTo>
                  <a:cubicBezTo>
                    <a:pt x="1065" y="523"/>
                    <a:pt x="1013" y="225"/>
                    <a:pt x="805" y="82"/>
                  </a:cubicBezTo>
                  <a:cubicBezTo>
                    <a:pt x="725" y="27"/>
                    <a:pt x="631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41"/>
            <p:cNvSpPr/>
            <p:nvPr/>
          </p:nvSpPr>
          <p:spPr>
            <a:xfrm>
              <a:off x="3359325" y="3439800"/>
              <a:ext cx="41550" cy="52600"/>
            </a:xfrm>
            <a:custGeom>
              <a:rect b="b" l="l" r="r" t="t"/>
              <a:pathLst>
                <a:path extrusionOk="0" h="2104" w="1662">
                  <a:moveTo>
                    <a:pt x="1363" y="0"/>
                  </a:moveTo>
                  <a:lnTo>
                    <a:pt x="0" y="1883"/>
                  </a:lnTo>
                  <a:lnTo>
                    <a:pt x="299" y="2103"/>
                  </a:lnTo>
                  <a:lnTo>
                    <a:pt x="1661" y="221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41"/>
            <p:cNvSpPr/>
            <p:nvPr/>
          </p:nvSpPr>
          <p:spPr>
            <a:xfrm>
              <a:off x="3395000" y="3492375"/>
              <a:ext cx="22750" cy="22725"/>
            </a:xfrm>
            <a:custGeom>
              <a:rect b="b" l="l" r="r" t="t"/>
              <a:pathLst>
                <a:path extrusionOk="0" h="909" w="910">
                  <a:moveTo>
                    <a:pt x="455" y="0"/>
                  </a:moveTo>
                  <a:cubicBezTo>
                    <a:pt x="209" y="0"/>
                    <a:pt x="1" y="195"/>
                    <a:pt x="1" y="454"/>
                  </a:cubicBezTo>
                  <a:cubicBezTo>
                    <a:pt x="1" y="701"/>
                    <a:pt x="196" y="909"/>
                    <a:pt x="455" y="909"/>
                  </a:cubicBezTo>
                  <a:cubicBezTo>
                    <a:pt x="689" y="909"/>
                    <a:pt x="909" y="714"/>
                    <a:pt x="909" y="454"/>
                  </a:cubicBezTo>
                  <a:cubicBezTo>
                    <a:pt x="909" y="208"/>
                    <a:pt x="702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41"/>
            <p:cNvSpPr/>
            <p:nvPr/>
          </p:nvSpPr>
          <p:spPr>
            <a:xfrm>
              <a:off x="3401825" y="3445650"/>
              <a:ext cx="9100" cy="58100"/>
            </a:xfrm>
            <a:custGeom>
              <a:rect b="b" l="l" r="r" t="t"/>
              <a:pathLst>
                <a:path extrusionOk="0" h="2324" w="364">
                  <a:moveTo>
                    <a:pt x="0" y="0"/>
                  </a:moveTo>
                  <a:lnTo>
                    <a:pt x="0" y="2323"/>
                  </a:lnTo>
                  <a:lnTo>
                    <a:pt x="364" y="232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41"/>
            <p:cNvSpPr/>
            <p:nvPr/>
          </p:nvSpPr>
          <p:spPr>
            <a:xfrm>
              <a:off x="3436550" y="3478000"/>
              <a:ext cx="26625" cy="22925"/>
            </a:xfrm>
            <a:custGeom>
              <a:rect b="b" l="l" r="r" t="t"/>
              <a:pathLst>
                <a:path extrusionOk="0" h="917" w="1065">
                  <a:moveTo>
                    <a:pt x="533" y="1"/>
                  </a:moveTo>
                  <a:cubicBezTo>
                    <a:pt x="440" y="1"/>
                    <a:pt x="345" y="27"/>
                    <a:pt x="260" y="82"/>
                  </a:cubicBezTo>
                  <a:cubicBezTo>
                    <a:pt x="52" y="251"/>
                    <a:pt x="0" y="523"/>
                    <a:pt x="169" y="731"/>
                  </a:cubicBezTo>
                  <a:cubicBezTo>
                    <a:pt x="257" y="850"/>
                    <a:pt x="403" y="916"/>
                    <a:pt x="551" y="916"/>
                  </a:cubicBezTo>
                  <a:cubicBezTo>
                    <a:pt x="644" y="916"/>
                    <a:pt x="738" y="890"/>
                    <a:pt x="818" y="835"/>
                  </a:cubicBezTo>
                  <a:cubicBezTo>
                    <a:pt x="1013" y="692"/>
                    <a:pt x="1065" y="393"/>
                    <a:pt x="909" y="186"/>
                  </a:cubicBezTo>
                  <a:cubicBezTo>
                    <a:pt x="821" y="66"/>
                    <a:pt x="680" y="1"/>
                    <a:pt x="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41"/>
            <p:cNvSpPr/>
            <p:nvPr/>
          </p:nvSpPr>
          <p:spPr>
            <a:xfrm>
              <a:off x="3411875" y="3439800"/>
              <a:ext cx="41575" cy="52600"/>
            </a:xfrm>
            <a:custGeom>
              <a:rect b="b" l="l" r="r" t="t"/>
              <a:pathLst>
                <a:path extrusionOk="0" h="2104" w="1663">
                  <a:moveTo>
                    <a:pt x="299" y="0"/>
                  </a:moveTo>
                  <a:lnTo>
                    <a:pt x="1" y="221"/>
                  </a:lnTo>
                  <a:lnTo>
                    <a:pt x="1364" y="2103"/>
                  </a:lnTo>
                  <a:lnTo>
                    <a:pt x="1662" y="188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41"/>
            <p:cNvSpPr/>
            <p:nvPr/>
          </p:nvSpPr>
          <p:spPr>
            <a:xfrm>
              <a:off x="3463800" y="3441025"/>
              <a:ext cx="25975" cy="23050"/>
            </a:xfrm>
            <a:custGeom>
              <a:rect b="b" l="l" r="r" t="t"/>
              <a:pathLst>
                <a:path extrusionOk="0" h="922" w="1039">
                  <a:moveTo>
                    <a:pt x="509" y="0"/>
                  </a:moveTo>
                  <a:cubicBezTo>
                    <a:pt x="324" y="0"/>
                    <a:pt x="150" y="122"/>
                    <a:pt x="78" y="315"/>
                  </a:cubicBezTo>
                  <a:cubicBezTo>
                    <a:pt x="1" y="562"/>
                    <a:pt x="130" y="821"/>
                    <a:pt x="377" y="899"/>
                  </a:cubicBezTo>
                  <a:cubicBezTo>
                    <a:pt x="426" y="914"/>
                    <a:pt x="474" y="922"/>
                    <a:pt x="522" y="922"/>
                  </a:cubicBezTo>
                  <a:cubicBezTo>
                    <a:pt x="715" y="922"/>
                    <a:pt x="888" y="801"/>
                    <a:pt x="961" y="613"/>
                  </a:cubicBezTo>
                  <a:cubicBezTo>
                    <a:pt x="1039" y="367"/>
                    <a:pt x="909" y="107"/>
                    <a:pt x="663" y="29"/>
                  </a:cubicBez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41"/>
            <p:cNvSpPr/>
            <p:nvPr/>
          </p:nvSpPr>
          <p:spPr>
            <a:xfrm>
              <a:off x="3419675" y="3430075"/>
              <a:ext cx="58100" cy="26625"/>
            </a:xfrm>
            <a:custGeom>
              <a:rect b="b" l="l" r="r" t="t"/>
              <a:pathLst>
                <a:path extrusionOk="0" h="1065" w="2324">
                  <a:moveTo>
                    <a:pt x="117" y="0"/>
                  </a:moveTo>
                  <a:lnTo>
                    <a:pt x="0" y="351"/>
                  </a:lnTo>
                  <a:lnTo>
                    <a:pt x="2207" y="1064"/>
                  </a:lnTo>
                  <a:lnTo>
                    <a:pt x="2324" y="71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41"/>
            <p:cNvSpPr/>
            <p:nvPr/>
          </p:nvSpPr>
          <p:spPr>
            <a:xfrm>
              <a:off x="3463800" y="3395100"/>
              <a:ext cx="25975" cy="23225"/>
            </a:xfrm>
            <a:custGeom>
              <a:rect b="b" l="l" r="r" t="t"/>
              <a:pathLst>
                <a:path extrusionOk="0" h="929" w="1039">
                  <a:moveTo>
                    <a:pt x="521" y="1"/>
                  </a:moveTo>
                  <a:cubicBezTo>
                    <a:pt x="474" y="1"/>
                    <a:pt x="425" y="8"/>
                    <a:pt x="377" y="23"/>
                  </a:cubicBezTo>
                  <a:cubicBezTo>
                    <a:pt x="130" y="114"/>
                    <a:pt x="1" y="374"/>
                    <a:pt x="78" y="607"/>
                  </a:cubicBezTo>
                  <a:cubicBezTo>
                    <a:pt x="152" y="806"/>
                    <a:pt x="334" y="928"/>
                    <a:pt x="524" y="928"/>
                  </a:cubicBezTo>
                  <a:cubicBezTo>
                    <a:pt x="570" y="928"/>
                    <a:pt x="617" y="921"/>
                    <a:pt x="663" y="906"/>
                  </a:cubicBezTo>
                  <a:cubicBezTo>
                    <a:pt x="909" y="828"/>
                    <a:pt x="1039" y="568"/>
                    <a:pt x="961" y="322"/>
                  </a:cubicBezTo>
                  <a:cubicBezTo>
                    <a:pt x="888" y="123"/>
                    <a:pt x="714" y="1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41"/>
            <p:cNvSpPr/>
            <p:nvPr/>
          </p:nvSpPr>
          <p:spPr>
            <a:xfrm>
              <a:off x="3420325" y="3402475"/>
              <a:ext cx="58100" cy="26650"/>
            </a:xfrm>
            <a:custGeom>
              <a:rect b="b" l="l" r="r" t="t"/>
              <a:pathLst>
                <a:path extrusionOk="0" h="1066" w="2324">
                  <a:moveTo>
                    <a:pt x="2207" y="1"/>
                  </a:moveTo>
                  <a:lnTo>
                    <a:pt x="0" y="715"/>
                  </a:lnTo>
                  <a:lnTo>
                    <a:pt x="117" y="1065"/>
                  </a:lnTo>
                  <a:lnTo>
                    <a:pt x="2324" y="351"/>
                  </a:lnTo>
                  <a:lnTo>
                    <a:pt x="2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41"/>
            <p:cNvSpPr/>
            <p:nvPr/>
          </p:nvSpPr>
          <p:spPr>
            <a:xfrm>
              <a:off x="3436550" y="3358100"/>
              <a:ext cx="26950" cy="23200"/>
            </a:xfrm>
            <a:custGeom>
              <a:rect b="b" l="l" r="r" t="t"/>
              <a:pathLst>
                <a:path extrusionOk="0" h="928" w="1078">
                  <a:moveTo>
                    <a:pt x="536" y="1"/>
                  </a:moveTo>
                  <a:cubicBezTo>
                    <a:pt x="393" y="1"/>
                    <a:pt x="254" y="69"/>
                    <a:pt x="169" y="192"/>
                  </a:cubicBezTo>
                  <a:cubicBezTo>
                    <a:pt x="0" y="400"/>
                    <a:pt x="52" y="698"/>
                    <a:pt x="260" y="841"/>
                  </a:cubicBezTo>
                  <a:cubicBezTo>
                    <a:pt x="349" y="899"/>
                    <a:pt x="447" y="927"/>
                    <a:pt x="542" y="927"/>
                  </a:cubicBezTo>
                  <a:cubicBezTo>
                    <a:pt x="682" y="927"/>
                    <a:pt x="816" y="866"/>
                    <a:pt x="909" y="750"/>
                  </a:cubicBezTo>
                  <a:cubicBezTo>
                    <a:pt x="1078" y="530"/>
                    <a:pt x="1026" y="244"/>
                    <a:pt x="818" y="101"/>
                  </a:cubicBezTo>
                  <a:cubicBezTo>
                    <a:pt x="734" y="33"/>
                    <a:pt x="634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41"/>
            <p:cNvSpPr/>
            <p:nvPr/>
          </p:nvSpPr>
          <p:spPr>
            <a:xfrm>
              <a:off x="3412200" y="3367425"/>
              <a:ext cx="41900" cy="52275"/>
            </a:xfrm>
            <a:custGeom>
              <a:rect b="b" l="l" r="r" t="t"/>
              <a:pathLst>
                <a:path extrusionOk="0" h="2091" w="1676">
                  <a:moveTo>
                    <a:pt x="1364" y="1"/>
                  </a:moveTo>
                  <a:lnTo>
                    <a:pt x="1" y="1870"/>
                  </a:lnTo>
                  <a:lnTo>
                    <a:pt x="299" y="2091"/>
                  </a:lnTo>
                  <a:lnTo>
                    <a:pt x="1675" y="222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4" name="Google Shape;4304;p41"/>
          <p:cNvGrpSpPr/>
          <p:nvPr/>
        </p:nvGrpSpPr>
        <p:grpSpPr>
          <a:xfrm flipH="1" rot="10800000">
            <a:off x="-638177" y="358332"/>
            <a:ext cx="1798363" cy="1256899"/>
            <a:chOff x="-2" y="-19739"/>
            <a:chExt cx="1798363" cy="1256899"/>
          </a:xfrm>
        </p:grpSpPr>
        <p:grpSp>
          <p:nvGrpSpPr>
            <p:cNvPr id="4305" name="Google Shape;4305;p41"/>
            <p:cNvGrpSpPr/>
            <p:nvPr/>
          </p:nvGrpSpPr>
          <p:grpSpPr>
            <a:xfrm>
              <a:off x="-2" y="-19739"/>
              <a:ext cx="1514238" cy="1118473"/>
              <a:chOff x="263775" y="238125"/>
              <a:chExt cx="7092450" cy="5238750"/>
            </a:xfrm>
          </p:grpSpPr>
          <p:sp>
            <p:nvSpPr>
              <p:cNvPr id="4306" name="Google Shape;4306;p4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4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57150" rotWithShape="0" algn="bl" dir="150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8" name="Google Shape;4308;p41"/>
            <p:cNvGrpSpPr/>
            <p:nvPr/>
          </p:nvGrpSpPr>
          <p:grpSpPr>
            <a:xfrm>
              <a:off x="1260311" y="155206"/>
              <a:ext cx="538051" cy="524800"/>
              <a:chOff x="3228225" y="3246725"/>
              <a:chExt cx="356325" cy="347550"/>
            </a:xfrm>
          </p:grpSpPr>
          <p:sp>
            <p:nvSpPr>
              <p:cNvPr id="4309" name="Google Shape;4309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1" name="Google Shape;4341;p41"/>
            <p:cNvGrpSpPr/>
            <p:nvPr/>
          </p:nvGrpSpPr>
          <p:grpSpPr>
            <a:xfrm>
              <a:off x="1124630" y="921793"/>
              <a:ext cx="323365" cy="315367"/>
              <a:chOff x="3228225" y="3246725"/>
              <a:chExt cx="356325" cy="347550"/>
            </a:xfrm>
          </p:grpSpPr>
          <p:sp>
            <p:nvSpPr>
              <p:cNvPr id="4342" name="Google Shape;4342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4" name="Google Shape;4374;p41"/>
            <p:cNvGrpSpPr/>
            <p:nvPr/>
          </p:nvGrpSpPr>
          <p:grpSpPr>
            <a:xfrm>
              <a:off x="957323" y="38561"/>
              <a:ext cx="323365" cy="315367"/>
              <a:chOff x="3228225" y="3246725"/>
              <a:chExt cx="356325" cy="347550"/>
            </a:xfrm>
          </p:grpSpPr>
          <p:sp>
            <p:nvSpPr>
              <p:cNvPr id="4375" name="Google Shape;4375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07" name="Google Shape;4407;p41"/>
            <p:cNvGrpSpPr/>
            <p:nvPr/>
          </p:nvGrpSpPr>
          <p:grpSpPr>
            <a:xfrm>
              <a:off x="273898" y="583861"/>
              <a:ext cx="323365" cy="315367"/>
              <a:chOff x="3228225" y="3246725"/>
              <a:chExt cx="356325" cy="347550"/>
            </a:xfrm>
          </p:grpSpPr>
          <p:sp>
            <p:nvSpPr>
              <p:cNvPr id="4408" name="Google Shape;4408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40" name="Google Shape;4440;p41"/>
          <p:cNvGrpSpPr/>
          <p:nvPr/>
        </p:nvGrpSpPr>
        <p:grpSpPr>
          <a:xfrm flipH="1" rot="8632772">
            <a:off x="8239734" y="-57948"/>
            <a:ext cx="1757619" cy="1634997"/>
            <a:chOff x="7591843" y="-11199"/>
            <a:chExt cx="1757574" cy="1634955"/>
          </a:xfrm>
        </p:grpSpPr>
        <p:grpSp>
          <p:nvGrpSpPr>
            <p:cNvPr id="4441" name="Google Shape;4441;p41"/>
            <p:cNvGrpSpPr/>
            <p:nvPr/>
          </p:nvGrpSpPr>
          <p:grpSpPr>
            <a:xfrm flipH="1" rot="-912482">
              <a:off x="7715176" y="167807"/>
              <a:ext cx="1514068" cy="1118347"/>
              <a:chOff x="263775" y="238125"/>
              <a:chExt cx="7092450" cy="5238750"/>
            </a:xfrm>
          </p:grpSpPr>
          <p:sp>
            <p:nvSpPr>
              <p:cNvPr id="4442" name="Google Shape;4442;p4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h="209550" w="283698">
                    <a:moveTo>
                      <a:pt x="0" y="0"/>
                    </a:move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8164"/>
              </a:solidFill>
              <a:ln>
                <a:noFill/>
              </a:ln>
              <a:effectLst>
                <a:outerShdw blurRad="57150" rotWithShape="0" algn="bl" dir="15659999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41"/>
              <p:cNvSpPr/>
              <p:nvPr/>
            </p:nvSpPr>
            <p:spPr>
              <a:xfrm>
                <a:off x="263775" y="238125"/>
                <a:ext cx="7092450" cy="5238750"/>
              </a:xfrm>
              <a:custGeom>
                <a:rect b="b" l="l" r="r" t="t"/>
                <a:pathLst>
                  <a:path extrusionOk="0" fill="none" h="209550" w="283698">
                    <a:moveTo>
                      <a:pt x="0" y="0"/>
                    </a:moveTo>
                    <a:lnTo>
                      <a:pt x="0" y="0"/>
                    </a:lnTo>
                    <a:lnTo>
                      <a:pt x="1112" y="3335"/>
                    </a:lnTo>
                    <a:lnTo>
                      <a:pt x="2297" y="6633"/>
                    </a:lnTo>
                    <a:lnTo>
                      <a:pt x="3520" y="9894"/>
                    </a:lnTo>
                    <a:lnTo>
                      <a:pt x="4817" y="13081"/>
                    </a:lnTo>
                    <a:lnTo>
                      <a:pt x="6188" y="16267"/>
                    </a:lnTo>
                    <a:lnTo>
                      <a:pt x="7596" y="19380"/>
                    </a:lnTo>
                    <a:lnTo>
                      <a:pt x="9079" y="22456"/>
                    </a:lnTo>
                    <a:lnTo>
                      <a:pt x="10598" y="25494"/>
                    </a:lnTo>
                    <a:lnTo>
                      <a:pt x="12191" y="28496"/>
                    </a:lnTo>
                    <a:lnTo>
                      <a:pt x="13822" y="31423"/>
                    </a:lnTo>
                    <a:lnTo>
                      <a:pt x="15489" y="34314"/>
                    </a:lnTo>
                    <a:lnTo>
                      <a:pt x="17231" y="37167"/>
                    </a:lnTo>
                    <a:lnTo>
                      <a:pt x="19047" y="39983"/>
                    </a:lnTo>
                    <a:lnTo>
                      <a:pt x="20899" y="42725"/>
                    </a:lnTo>
                    <a:lnTo>
                      <a:pt x="22789" y="45430"/>
                    </a:lnTo>
                    <a:lnTo>
                      <a:pt x="24716" y="48098"/>
                    </a:lnTo>
                    <a:lnTo>
                      <a:pt x="24716" y="48098"/>
                    </a:lnTo>
                    <a:lnTo>
                      <a:pt x="24346" y="48914"/>
                    </a:lnTo>
                    <a:lnTo>
                      <a:pt x="24160" y="49358"/>
                    </a:lnTo>
                    <a:lnTo>
                      <a:pt x="24049" y="49840"/>
                    </a:lnTo>
                    <a:lnTo>
                      <a:pt x="24049" y="49840"/>
                    </a:lnTo>
                    <a:lnTo>
                      <a:pt x="23716" y="51693"/>
                    </a:lnTo>
                    <a:lnTo>
                      <a:pt x="23456" y="53508"/>
                    </a:lnTo>
                    <a:lnTo>
                      <a:pt x="23234" y="55361"/>
                    </a:lnTo>
                    <a:lnTo>
                      <a:pt x="23049" y="57177"/>
                    </a:lnTo>
                    <a:lnTo>
                      <a:pt x="22863" y="59030"/>
                    </a:lnTo>
                    <a:lnTo>
                      <a:pt x="22752" y="60845"/>
                    </a:lnTo>
                    <a:lnTo>
                      <a:pt x="22641" y="62661"/>
                    </a:lnTo>
                    <a:lnTo>
                      <a:pt x="22604" y="64514"/>
                    </a:lnTo>
                    <a:lnTo>
                      <a:pt x="22567" y="66330"/>
                    </a:lnTo>
                    <a:lnTo>
                      <a:pt x="22567" y="68145"/>
                    </a:lnTo>
                    <a:lnTo>
                      <a:pt x="22641" y="69924"/>
                    </a:lnTo>
                    <a:lnTo>
                      <a:pt x="22715" y="71740"/>
                    </a:lnTo>
                    <a:lnTo>
                      <a:pt x="22826" y="73556"/>
                    </a:lnTo>
                    <a:lnTo>
                      <a:pt x="22975" y="75334"/>
                    </a:lnTo>
                    <a:lnTo>
                      <a:pt x="23160" y="77113"/>
                    </a:lnTo>
                    <a:lnTo>
                      <a:pt x="23382" y="78892"/>
                    </a:lnTo>
                    <a:lnTo>
                      <a:pt x="23604" y="80670"/>
                    </a:lnTo>
                    <a:lnTo>
                      <a:pt x="23901" y="82449"/>
                    </a:lnTo>
                    <a:lnTo>
                      <a:pt x="24197" y="84191"/>
                    </a:lnTo>
                    <a:lnTo>
                      <a:pt x="24568" y="85932"/>
                    </a:lnTo>
                    <a:lnTo>
                      <a:pt x="24938" y="87674"/>
                    </a:lnTo>
                    <a:lnTo>
                      <a:pt x="25346" y="89415"/>
                    </a:lnTo>
                    <a:lnTo>
                      <a:pt x="25791" y="91120"/>
                    </a:lnTo>
                    <a:lnTo>
                      <a:pt x="26272" y="92825"/>
                    </a:lnTo>
                    <a:lnTo>
                      <a:pt x="26754" y="94529"/>
                    </a:lnTo>
                    <a:lnTo>
                      <a:pt x="27310" y="96234"/>
                    </a:lnTo>
                    <a:lnTo>
                      <a:pt x="27866" y="97901"/>
                    </a:lnTo>
                    <a:lnTo>
                      <a:pt x="28459" y="99569"/>
                    </a:lnTo>
                    <a:lnTo>
                      <a:pt x="29089" y="101199"/>
                    </a:lnTo>
                    <a:lnTo>
                      <a:pt x="29756" y="102830"/>
                    </a:lnTo>
                    <a:lnTo>
                      <a:pt x="30460" y="104460"/>
                    </a:lnTo>
                    <a:lnTo>
                      <a:pt x="31201" y="106090"/>
                    </a:lnTo>
                    <a:lnTo>
                      <a:pt x="31942" y="107684"/>
                    </a:lnTo>
                    <a:lnTo>
                      <a:pt x="32720" y="109240"/>
                    </a:lnTo>
                    <a:lnTo>
                      <a:pt x="33535" y="110834"/>
                    </a:lnTo>
                    <a:lnTo>
                      <a:pt x="34388" y="112390"/>
                    </a:lnTo>
                    <a:lnTo>
                      <a:pt x="35277" y="113909"/>
                    </a:lnTo>
                    <a:lnTo>
                      <a:pt x="36166" y="115429"/>
                    </a:lnTo>
                    <a:lnTo>
                      <a:pt x="37093" y="116948"/>
                    </a:lnTo>
                    <a:lnTo>
                      <a:pt x="38056" y="118430"/>
                    </a:lnTo>
                    <a:lnTo>
                      <a:pt x="39057" y="119875"/>
                    </a:lnTo>
                    <a:lnTo>
                      <a:pt x="40057" y="121320"/>
                    </a:lnTo>
                    <a:lnTo>
                      <a:pt x="41132" y="122766"/>
                    </a:lnTo>
                    <a:lnTo>
                      <a:pt x="42206" y="124174"/>
                    </a:lnTo>
                    <a:lnTo>
                      <a:pt x="43318" y="125582"/>
                    </a:lnTo>
                    <a:lnTo>
                      <a:pt x="44430" y="126953"/>
                    </a:lnTo>
                    <a:lnTo>
                      <a:pt x="45615" y="128287"/>
                    </a:lnTo>
                    <a:lnTo>
                      <a:pt x="46801" y="129621"/>
                    </a:lnTo>
                    <a:lnTo>
                      <a:pt x="48024" y="130955"/>
                    </a:lnTo>
                    <a:lnTo>
                      <a:pt x="49247" y="132215"/>
                    </a:lnTo>
                    <a:lnTo>
                      <a:pt x="50544" y="133512"/>
                    </a:lnTo>
                    <a:lnTo>
                      <a:pt x="51841" y="134735"/>
                    </a:lnTo>
                    <a:lnTo>
                      <a:pt x="53175" y="135957"/>
                    </a:lnTo>
                    <a:lnTo>
                      <a:pt x="54509" y="137180"/>
                    </a:lnTo>
                    <a:lnTo>
                      <a:pt x="55917" y="138366"/>
                    </a:lnTo>
                    <a:lnTo>
                      <a:pt x="57325" y="139515"/>
                    </a:lnTo>
                    <a:lnTo>
                      <a:pt x="58733" y="140626"/>
                    </a:lnTo>
                    <a:lnTo>
                      <a:pt x="60215" y="141738"/>
                    </a:lnTo>
                    <a:lnTo>
                      <a:pt x="61698" y="142813"/>
                    </a:lnTo>
                    <a:lnTo>
                      <a:pt x="63217" y="143887"/>
                    </a:lnTo>
                    <a:lnTo>
                      <a:pt x="64736" y="144888"/>
                    </a:lnTo>
                    <a:lnTo>
                      <a:pt x="66293" y="145888"/>
                    </a:lnTo>
                    <a:lnTo>
                      <a:pt x="67886" y="146889"/>
                    </a:lnTo>
                    <a:lnTo>
                      <a:pt x="69516" y="147815"/>
                    </a:lnTo>
                    <a:lnTo>
                      <a:pt x="69516" y="147815"/>
                    </a:lnTo>
                    <a:lnTo>
                      <a:pt x="70295" y="148223"/>
                    </a:lnTo>
                    <a:lnTo>
                      <a:pt x="71036" y="148519"/>
                    </a:lnTo>
                    <a:lnTo>
                      <a:pt x="71777" y="148705"/>
                    </a:lnTo>
                    <a:lnTo>
                      <a:pt x="72518" y="148816"/>
                    </a:lnTo>
                    <a:lnTo>
                      <a:pt x="73259" y="148853"/>
                    </a:lnTo>
                    <a:lnTo>
                      <a:pt x="73963" y="148816"/>
                    </a:lnTo>
                    <a:lnTo>
                      <a:pt x="74630" y="148667"/>
                    </a:lnTo>
                    <a:lnTo>
                      <a:pt x="75297" y="148482"/>
                    </a:lnTo>
                    <a:lnTo>
                      <a:pt x="75927" y="148223"/>
                    </a:lnTo>
                    <a:lnTo>
                      <a:pt x="76520" y="147926"/>
                    </a:lnTo>
                    <a:lnTo>
                      <a:pt x="77076" y="147556"/>
                    </a:lnTo>
                    <a:lnTo>
                      <a:pt x="77632" y="147111"/>
                    </a:lnTo>
                    <a:lnTo>
                      <a:pt x="78113" y="146666"/>
                    </a:lnTo>
                    <a:lnTo>
                      <a:pt x="78595" y="146148"/>
                    </a:lnTo>
                    <a:lnTo>
                      <a:pt x="79003" y="145592"/>
                    </a:lnTo>
                    <a:lnTo>
                      <a:pt x="79373" y="145036"/>
                    </a:lnTo>
                    <a:lnTo>
                      <a:pt x="79670" y="144406"/>
                    </a:lnTo>
                    <a:lnTo>
                      <a:pt x="79966" y="143776"/>
                    </a:lnTo>
                    <a:lnTo>
                      <a:pt x="80188" y="143146"/>
                    </a:lnTo>
                    <a:lnTo>
                      <a:pt x="80337" y="142479"/>
                    </a:lnTo>
                    <a:lnTo>
                      <a:pt x="80448" y="141812"/>
                    </a:lnTo>
                    <a:lnTo>
                      <a:pt x="80485" y="141145"/>
                    </a:lnTo>
                    <a:lnTo>
                      <a:pt x="80448" y="140478"/>
                    </a:lnTo>
                    <a:lnTo>
                      <a:pt x="80374" y="139811"/>
                    </a:lnTo>
                    <a:lnTo>
                      <a:pt x="80188" y="139144"/>
                    </a:lnTo>
                    <a:lnTo>
                      <a:pt x="79966" y="138477"/>
                    </a:lnTo>
                    <a:lnTo>
                      <a:pt x="79670" y="137847"/>
                    </a:lnTo>
                    <a:lnTo>
                      <a:pt x="79262" y="137254"/>
                    </a:lnTo>
                    <a:lnTo>
                      <a:pt x="78817" y="136698"/>
                    </a:lnTo>
                    <a:lnTo>
                      <a:pt x="78262" y="136143"/>
                    </a:lnTo>
                    <a:lnTo>
                      <a:pt x="77632" y="135624"/>
                    </a:lnTo>
                    <a:lnTo>
                      <a:pt x="76890" y="135179"/>
                    </a:lnTo>
                    <a:lnTo>
                      <a:pt x="76890" y="135179"/>
                    </a:lnTo>
                    <a:lnTo>
                      <a:pt x="75705" y="134475"/>
                    </a:lnTo>
                    <a:lnTo>
                      <a:pt x="74519" y="133734"/>
                    </a:lnTo>
                    <a:lnTo>
                      <a:pt x="73333" y="132993"/>
                    </a:lnTo>
                    <a:lnTo>
                      <a:pt x="72147" y="132252"/>
                    </a:lnTo>
                    <a:lnTo>
                      <a:pt x="71036" y="131437"/>
                    </a:lnTo>
                    <a:lnTo>
                      <a:pt x="69887" y="130658"/>
                    </a:lnTo>
                    <a:lnTo>
                      <a:pt x="68775" y="129843"/>
                    </a:lnTo>
                    <a:lnTo>
                      <a:pt x="67664" y="128991"/>
                    </a:lnTo>
                    <a:lnTo>
                      <a:pt x="66589" y="128139"/>
                    </a:lnTo>
                    <a:lnTo>
                      <a:pt x="65551" y="127286"/>
                    </a:lnTo>
                    <a:lnTo>
                      <a:pt x="64477" y="126397"/>
                    </a:lnTo>
                    <a:lnTo>
                      <a:pt x="63476" y="125508"/>
                    </a:lnTo>
                    <a:lnTo>
                      <a:pt x="62439" y="124581"/>
                    </a:lnTo>
                    <a:lnTo>
                      <a:pt x="61475" y="123655"/>
                    </a:lnTo>
                    <a:lnTo>
                      <a:pt x="60475" y="122728"/>
                    </a:lnTo>
                    <a:lnTo>
                      <a:pt x="59511" y="121765"/>
                    </a:lnTo>
                    <a:lnTo>
                      <a:pt x="58585" y="120765"/>
                    </a:lnTo>
                    <a:lnTo>
                      <a:pt x="57659" y="119801"/>
                    </a:lnTo>
                    <a:lnTo>
                      <a:pt x="56769" y="118764"/>
                    </a:lnTo>
                    <a:lnTo>
                      <a:pt x="55880" y="117763"/>
                    </a:lnTo>
                    <a:lnTo>
                      <a:pt x="54991" y="116725"/>
                    </a:lnTo>
                    <a:lnTo>
                      <a:pt x="54138" y="115688"/>
                    </a:lnTo>
                    <a:lnTo>
                      <a:pt x="53323" y="114613"/>
                    </a:lnTo>
                    <a:lnTo>
                      <a:pt x="52508" y="113539"/>
                    </a:lnTo>
                    <a:lnTo>
                      <a:pt x="51730" y="112464"/>
                    </a:lnTo>
                    <a:lnTo>
                      <a:pt x="50952" y="111352"/>
                    </a:lnTo>
                    <a:lnTo>
                      <a:pt x="50173" y="110241"/>
                    </a:lnTo>
                    <a:lnTo>
                      <a:pt x="49469" y="109129"/>
                    </a:lnTo>
                    <a:lnTo>
                      <a:pt x="48728" y="108017"/>
                    </a:lnTo>
                    <a:lnTo>
                      <a:pt x="48061" y="106869"/>
                    </a:lnTo>
                    <a:lnTo>
                      <a:pt x="47357" y="105720"/>
                    </a:lnTo>
                    <a:lnTo>
                      <a:pt x="46727" y="104534"/>
                    </a:lnTo>
                    <a:lnTo>
                      <a:pt x="46097" y="103348"/>
                    </a:lnTo>
                    <a:lnTo>
                      <a:pt x="45467" y="102163"/>
                    </a:lnTo>
                    <a:lnTo>
                      <a:pt x="44874" y="100977"/>
                    </a:lnTo>
                    <a:lnTo>
                      <a:pt x="44281" y="99754"/>
                    </a:lnTo>
                    <a:lnTo>
                      <a:pt x="43726" y="98531"/>
                    </a:lnTo>
                    <a:lnTo>
                      <a:pt x="43207" y="97308"/>
                    </a:lnTo>
                    <a:lnTo>
                      <a:pt x="42688" y="96085"/>
                    </a:lnTo>
                    <a:lnTo>
                      <a:pt x="42206" y="94826"/>
                    </a:lnTo>
                    <a:lnTo>
                      <a:pt x="41725" y="93566"/>
                    </a:lnTo>
                    <a:lnTo>
                      <a:pt x="41280" y="92306"/>
                    </a:lnTo>
                    <a:lnTo>
                      <a:pt x="40872" y="91046"/>
                    </a:lnTo>
                    <a:lnTo>
                      <a:pt x="40465" y="89786"/>
                    </a:lnTo>
                    <a:lnTo>
                      <a:pt x="40094" y="88489"/>
                    </a:lnTo>
                    <a:lnTo>
                      <a:pt x="39724" y="87192"/>
                    </a:lnTo>
                    <a:lnTo>
                      <a:pt x="39390" y="85895"/>
                    </a:lnTo>
                    <a:lnTo>
                      <a:pt x="39057" y="84598"/>
                    </a:lnTo>
                    <a:lnTo>
                      <a:pt x="38760" y="83264"/>
                    </a:lnTo>
                    <a:lnTo>
                      <a:pt x="38501" y="81967"/>
                    </a:lnTo>
                    <a:lnTo>
                      <a:pt x="38241" y="80633"/>
                    </a:lnTo>
                    <a:lnTo>
                      <a:pt x="38019" y="79299"/>
                    </a:lnTo>
                    <a:lnTo>
                      <a:pt x="37834" y="77965"/>
                    </a:lnTo>
                    <a:lnTo>
                      <a:pt x="37649" y="76631"/>
                    </a:lnTo>
                    <a:lnTo>
                      <a:pt x="37500" y="75260"/>
                    </a:lnTo>
                    <a:lnTo>
                      <a:pt x="37352" y="73926"/>
                    </a:lnTo>
                    <a:lnTo>
                      <a:pt x="37241" y="72555"/>
                    </a:lnTo>
                    <a:lnTo>
                      <a:pt x="37167" y="71221"/>
                    </a:lnTo>
                    <a:lnTo>
                      <a:pt x="37093" y="69850"/>
                    </a:lnTo>
                    <a:lnTo>
                      <a:pt x="37056" y="68479"/>
                    </a:lnTo>
                    <a:lnTo>
                      <a:pt x="37056" y="67108"/>
                    </a:lnTo>
                    <a:lnTo>
                      <a:pt x="37056" y="65737"/>
                    </a:lnTo>
                    <a:lnTo>
                      <a:pt x="37093" y="64366"/>
                    </a:lnTo>
                    <a:lnTo>
                      <a:pt x="37167" y="62995"/>
                    </a:lnTo>
                    <a:lnTo>
                      <a:pt x="37167" y="62995"/>
                    </a:lnTo>
                    <a:lnTo>
                      <a:pt x="39761" y="65626"/>
                    </a:lnTo>
                    <a:lnTo>
                      <a:pt x="42392" y="68182"/>
                    </a:lnTo>
                    <a:lnTo>
                      <a:pt x="45134" y="70702"/>
                    </a:lnTo>
                    <a:lnTo>
                      <a:pt x="47876" y="73148"/>
                    </a:lnTo>
                    <a:lnTo>
                      <a:pt x="50692" y="75520"/>
                    </a:lnTo>
                    <a:lnTo>
                      <a:pt x="53582" y="77817"/>
                    </a:lnTo>
                    <a:lnTo>
                      <a:pt x="56510" y="80040"/>
                    </a:lnTo>
                    <a:lnTo>
                      <a:pt x="59474" y="82227"/>
                    </a:lnTo>
                    <a:lnTo>
                      <a:pt x="62513" y="84302"/>
                    </a:lnTo>
                    <a:lnTo>
                      <a:pt x="65626" y="86340"/>
                    </a:lnTo>
                    <a:lnTo>
                      <a:pt x="68738" y="88304"/>
                    </a:lnTo>
                    <a:lnTo>
                      <a:pt x="71925" y="90157"/>
                    </a:lnTo>
                    <a:lnTo>
                      <a:pt x="75186" y="91972"/>
                    </a:lnTo>
                    <a:lnTo>
                      <a:pt x="78447" y="93714"/>
                    </a:lnTo>
                    <a:lnTo>
                      <a:pt x="81782" y="95381"/>
                    </a:lnTo>
                    <a:lnTo>
                      <a:pt x="85154" y="96975"/>
                    </a:lnTo>
                    <a:lnTo>
                      <a:pt x="88600" y="98494"/>
                    </a:lnTo>
                    <a:lnTo>
                      <a:pt x="92046" y="99939"/>
                    </a:lnTo>
                    <a:lnTo>
                      <a:pt x="95567" y="101310"/>
                    </a:lnTo>
                    <a:lnTo>
                      <a:pt x="99124" y="102607"/>
                    </a:lnTo>
                    <a:lnTo>
                      <a:pt x="102718" y="103830"/>
                    </a:lnTo>
                    <a:lnTo>
                      <a:pt x="106350" y="104979"/>
                    </a:lnTo>
                    <a:lnTo>
                      <a:pt x="110018" y="106016"/>
                    </a:lnTo>
                    <a:lnTo>
                      <a:pt x="113761" y="107017"/>
                    </a:lnTo>
                    <a:lnTo>
                      <a:pt x="117503" y="107906"/>
                    </a:lnTo>
                    <a:lnTo>
                      <a:pt x="121283" y="108758"/>
                    </a:lnTo>
                    <a:lnTo>
                      <a:pt x="125100" y="109500"/>
                    </a:lnTo>
                    <a:lnTo>
                      <a:pt x="128954" y="110167"/>
                    </a:lnTo>
                    <a:lnTo>
                      <a:pt x="132844" y="110759"/>
                    </a:lnTo>
                    <a:lnTo>
                      <a:pt x="136772" y="111241"/>
                    </a:lnTo>
                    <a:lnTo>
                      <a:pt x="140737" y="111649"/>
                    </a:lnTo>
                    <a:lnTo>
                      <a:pt x="144739" y="112019"/>
                    </a:lnTo>
                    <a:lnTo>
                      <a:pt x="144739" y="112019"/>
                    </a:lnTo>
                    <a:lnTo>
                      <a:pt x="146518" y="112094"/>
                    </a:lnTo>
                    <a:lnTo>
                      <a:pt x="148260" y="112205"/>
                    </a:lnTo>
                    <a:lnTo>
                      <a:pt x="148260" y="112205"/>
                    </a:lnTo>
                    <a:lnTo>
                      <a:pt x="148186" y="114502"/>
                    </a:lnTo>
                    <a:lnTo>
                      <a:pt x="148223" y="116800"/>
                    </a:lnTo>
                    <a:lnTo>
                      <a:pt x="148297" y="119097"/>
                    </a:lnTo>
                    <a:lnTo>
                      <a:pt x="148482" y="121394"/>
                    </a:lnTo>
                    <a:lnTo>
                      <a:pt x="148704" y="123692"/>
                    </a:lnTo>
                    <a:lnTo>
                      <a:pt x="149001" y="125989"/>
                    </a:lnTo>
                    <a:lnTo>
                      <a:pt x="149408" y="128287"/>
                    </a:lnTo>
                    <a:lnTo>
                      <a:pt x="149853" y="130547"/>
                    </a:lnTo>
                    <a:lnTo>
                      <a:pt x="150372" y="132845"/>
                    </a:lnTo>
                    <a:lnTo>
                      <a:pt x="150965" y="135142"/>
                    </a:lnTo>
                    <a:lnTo>
                      <a:pt x="151595" y="137403"/>
                    </a:lnTo>
                    <a:lnTo>
                      <a:pt x="152299" y="139663"/>
                    </a:lnTo>
                    <a:lnTo>
                      <a:pt x="153114" y="141923"/>
                    </a:lnTo>
                    <a:lnTo>
                      <a:pt x="153929" y="144147"/>
                    </a:lnTo>
                    <a:lnTo>
                      <a:pt x="154856" y="146407"/>
                    </a:lnTo>
                    <a:lnTo>
                      <a:pt x="155819" y="148593"/>
                    </a:lnTo>
                    <a:lnTo>
                      <a:pt x="156819" y="150780"/>
                    </a:lnTo>
                    <a:lnTo>
                      <a:pt x="157894" y="152966"/>
                    </a:lnTo>
                    <a:lnTo>
                      <a:pt x="159043" y="155152"/>
                    </a:lnTo>
                    <a:lnTo>
                      <a:pt x="160229" y="157264"/>
                    </a:lnTo>
                    <a:lnTo>
                      <a:pt x="161451" y="159377"/>
                    </a:lnTo>
                    <a:lnTo>
                      <a:pt x="162748" y="161489"/>
                    </a:lnTo>
                    <a:lnTo>
                      <a:pt x="164119" y="163564"/>
                    </a:lnTo>
                    <a:lnTo>
                      <a:pt x="165491" y="165602"/>
                    </a:lnTo>
                    <a:lnTo>
                      <a:pt x="166936" y="167603"/>
                    </a:lnTo>
                    <a:lnTo>
                      <a:pt x="168418" y="169604"/>
                    </a:lnTo>
                    <a:lnTo>
                      <a:pt x="169974" y="171531"/>
                    </a:lnTo>
                    <a:lnTo>
                      <a:pt x="171531" y="173458"/>
                    </a:lnTo>
                    <a:lnTo>
                      <a:pt x="173161" y="175348"/>
                    </a:lnTo>
                    <a:lnTo>
                      <a:pt x="174829" y="177200"/>
                    </a:lnTo>
                    <a:lnTo>
                      <a:pt x="176533" y="179016"/>
                    </a:lnTo>
                    <a:lnTo>
                      <a:pt x="178275" y="180795"/>
                    </a:lnTo>
                    <a:lnTo>
                      <a:pt x="180053" y="182536"/>
                    </a:lnTo>
                    <a:lnTo>
                      <a:pt x="181869" y="184241"/>
                    </a:lnTo>
                    <a:lnTo>
                      <a:pt x="183722" y="185908"/>
                    </a:lnTo>
                    <a:lnTo>
                      <a:pt x="185612" y="187502"/>
                    </a:lnTo>
                    <a:lnTo>
                      <a:pt x="187539" y="189095"/>
                    </a:lnTo>
                    <a:lnTo>
                      <a:pt x="189503" y="190615"/>
                    </a:lnTo>
                    <a:lnTo>
                      <a:pt x="191467" y="192097"/>
                    </a:lnTo>
                    <a:lnTo>
                      <a:pt x="193468" y="193505"/>
                    </a:lnTo>
                    <a:lnTo>
                      <a:pt x="195506" y="194876"/>
                    </a:lnTo>
                    <a:lnTo>
                      <a:pt x="197581" y="196210"/>
                    </a:lnTo>
                    <a:lnTo>
                      <a:pt x="199693" y="197470"/>
                    </a:lnTo>
                    <a:lnTo>
                      <a:pt x="201805" y="198693"/>
                    </a:lnTo>
                    <a:lnTo>
                      <a:pt x="203917" y="199841"/>
                    </a:lnTo>
                    <a:lnTo>
                      <a:pt x="206103" y="200953"/>
                    </a:lnTo>
                    <a:lnTo>
                      <a:pt x="208253" y="201991"/>
                    </a:lnTo>
                    <a:lnTo>
                      <a:pt x="210476" y="202954"/>
                    </a:lnTo>
                    <a:lnTo>
                      <a:pt x="212699" y="203880"/>
                    </a:lnTo>
                    <a:lnTo>
                      <a:pt x="214923" y="204733"/>
                    </a:lnTo>
                    <a:lnTo>
                      <a:pt x="217146" y="205548"/>
                    </a:lnTo>
                    <a:lnTo>
                      <a:pt x="219406" y="206252"/>
                    </a:lnTo>
                    <a:lnTo>
                      <a:pt x="221704" y="206919"/>
                    </a:lnTo>
                    <a:lnTo>
                      <a:pt x="223964" y="207512"/>
                    </a:lnTo>
                    <a:lnTo>
                      <a:pt x="226262" y="208031"/>
                    </a:lnTo>
                    <a:lnTo>
                      <a:pt x="228559" y="208475"/>
                    </a:lnTo>
                    <a:lnTo>
                      <a:pt x="230894" y="208846"/>
                    </a:lnTo>
                    <a:lnTo>
                      <a:pt x="233191" y="209142"/>
                    </a:lnTo>
                    <a:lnTo>
                      <a:pt x="235526" y="209328"/>
                    </a:lnTo>
                    <a:lnTo>
                      <a:pt x="237860" y="209476"/>
                    </a:lnTo>
                    <a:lnTo>
                      <a:pt x="240158" y="209550"/>
                    </a:lnTo>
                    <a:lnTo>
                      <a:pt x="242492" y="209513"/>
                    </a:lnTo>
                    <a:lnTo>
                      <a:pt x="244827" y="209439"/>
                    </a:lnTo>
                    <a:lnTo>
                      <a:pt x="247161" y="209254"/>
                    </a:lnTo>
                    <a:lnTo>
                      <a:pt x="247161" y="209254"/>
                    </a:lnTo>
                    <a:lnTo>
                      <a:pt x="248013" y="209105"/>
                    </a:lnTo>
                    <a:lnTo>
                      <a:pt x="248792" y="208920"/>
                    </a:lnTo>
                    <a:lnTo>
                      <a:pt x="249533" y="208661"/>
                    </a:lnTo>
                    <a:lnTo>
                      <a:pt x="250200" y="208327"/>
                    </a:lnTo>
                    <a:lnTo>
                      <a:pt x="250830" y="207920"/>
                    </a:lnTo>
                    <a:lnTo>
                      <a:pt x="251423" y="207475"/>
                    </a:lnTo>
                    <a:lnTo>
                      <a:pt x="251941" y="206993"/>
                    </a:lnTo>
                    <a:lnTo>
                      <a:pt x="252386" y="206437"/>
                    </a:lnTo>
                    <a:lnTo>
                      <a:pt x="252831" y="205881"/>
                    </a:lnTo>
                    <a:lnTo>
                      <a:pt x="253164" y="205252"/>
                    </a:lnTo>
                    <a:lnTo>
                      <a:pt x="253461" y="204622"/>
                    </a:lnTo>
                    <a:lnTo>
                      <a:pt x="253720" y="203955"/>
                    </a:lnTo>
                    <a:lnTo>
                      <a:pt x="253905" y="203288"/>
                    </a:lnTo>
                    <a:lnTo>
                      <a:pt x="254054" y="202621"/>
                    </a:lnTo>
                    <a:lnTo>
                      <a:pt x="254128" y="201917"/>
                    </a:lnTo>
                    <a:lnTo>
                      <a:pt x="254165" y="201250"/>
                    </a:lnTo>
                    <a:lnTo>
                      <a:pt x="254128" y="200545"/>
                    </a:lnTo>
                    <a:lnTo>
                      <a:pt x="254054" y="199878"/>
                    </a:lnTo>
                    <a:lnTo>
                      <a:pt x="253942" y="199211"/>
                    </a:lnTo>
                    <a:lnTo>
                      <a:pt x="253757" y="198582"/>
                    </a:lnTo>
                    <a:lnTo>
                      <a:pt x="253498" y="197989"/>
                    </a:lnTo>
                    <a:lnTo>
                      <a:pt x="253201" y="197396"/>
                    </a:lnTo>
                    <a:lnTo>
                      <a:pt x="252831" y="196877"/>
                    </a:lnTo>
                    <a:lnTo>
                      <a:pt x="252423" y="196358"/>
                    </a:lnTo>
                    <a:lnTo>
                      <a:pt x="251978" y="195914"/>
                    </a:lnTo>
                    <a:lnTo>
                      <a:pt x="251423" y="195543"/>
                    </a:lnTo>
                    <a:lnTo>
                      <a:pt x="250867" y="195209"/>
                    </a:lnTo>
                    <a:lnTo>
                      <a:pt x="250237" y="194913"/>
                    </a:lnTo>
                    <a:lnTo>
                      <a:pt x="249533" y="194728"/>
                    </a:lnTo>
                    <a:lnTo>
                      <a:pt x="248792" y="194617"/>
                    </a:lnTo>
                    <a:lnTo>
                      <a:pt x="248013" y="194542"/>
                    </a:lnTo>
                    <a:lnTo>
                      <a:pt x="247161" y="194580"/>
                    </a:lnTo>
                    <a:lnTo>
                      <a:pt x="247161" y="194580"/>
                    </a:lnTo>
                    <a:lnTo>
                      <a:pt x="245197" y="194765"/>
                    </a:lnTo>
                    <a:lnTo>
                      <a:pt x="243233" y="194839"/>
                    </a:lnTo>
                    <a:lnTo>
                      <a:pt x="241269" y="194839"/>
                    </a:lnTo>
                    <a:lnTo>
                      <a:pt x="239305" y="194802"/>
                    </a:lnTo>
                    <a:lnTo>
                      <a:pt x="237341" y="194691"/>
                    </a:lnTo>
                    <a:lnTo>
                      <a:pt x="235377" y="194505"/>
                    </a:lnTo>
                    <a:lnTo>
                      <a:pt x="233451" y="194246"/>
                    </a:lnTo>
                    <a:lnTo>
                      <a:pt x="231487" y="193950"/>
                    </a:lnTo>
                    <a:lnTo>
                      <a:pt x="229560" y="193579"/>
                    </a:lnTo>
                    <a:lnTo>
                      <a:pt x="227596" y="193134"/>
                    </a:lnTo>
                    <a:lnTo>
                      <a:pt x="225669" y="192653"/>
                    </a:lnTo>
                    <a:lnTo>
                      <a:pt x="223779" y="192097"/>
                    </a:lnTo>
                    <a:lnTo>
                      <a:pt x="221852" y="191504"/>
                    </a:lnTo>
                    <a:lnTo>
                      <a:pt x="219962" y="190837"/>
                    </a:lnTo>
                    <a:lnTo>
                      <a:pt x="218072" y="190096"/>
                    </a:lnTo>
                    <a:lnTo>
                      <a:pt x="216183" y="189355"/>
                    </a:lnTo>
                    <a:lnTo>
                      <a:pt x="214330" y="188502"/>
                    </a:lnTo>
                    <a:lnTo>
                      <a:pt x="212514" y="187650"/>
                    </a:lnTo>
                    <a:lnTo>
                      <a:pt x="210661" y="186724"/>
                    </a:lnTo>
                    <a:lnTo>
                      <a:pt x="208883" y="185760"/>
                    </a:lnTo>
                    <a:lnTo>
                      <a:pt x="207067" y="184723"/>
                    </a:lnTo>
                    <a:lnTo>
                      <a:pt x="205325" y="183685"/>
                    </a:lnTo>
                    <a:lnTo>
                      <a:pt x="203584" y="182573"/>
                    </a:lnTo>
                    <a:lnTo>
                      <a:pt x="201842" y="181388"/>
                    </a:lnTo>
                    <a:lnTo>
                      <a:pt x="200138" y="180202"/>
                    </a:lnTo>
                    <a:lnTo>
                      <a:pt x="198470" y="178979"/>
                    </a:lnTo>
                    <a:lnTo>
                      <a:pt x="196803" y="177682"/>
                    </a:lnTo>
                    <a:lnTo>
                      <a:pt x="195172" y="176385"/>
                    </a:lnTo>
                    <a:lnTo>
                      <a:pt x="193579" y="175014"/>
                    </a:lnTo>
                    <a:lnTo>
                      <a:pt x="192022" y="173643"/>
                    </a:lnTo>
                    <a:lnTo>
                      <a:pt x="190466" y="172198"/>
                    </a:lnTo>
                    <a:lnTo>
                      <a:pt x="188947" y="170753"/>
                    </a:lnTo>
                    <a:lnTo>
                      <a:pt x="187465" y="169233"/>
                    </a:lnTo>
                    <a:lnTo>
                      <a:pt x="186019" y="167714"/>
                    </a:lnTo>
                    <a:lnTo>
                      <a:pt x="184611" y="166158"/>
                    </a:lnTo>
                    <a:lnTo>
                      <a:pt x="183240" y="164564"/>
                    </a:lnTo>
                    <a:lnTo>
                      <a:pt x="181869" y="162971"/>
                    </a:lnTo>
                    <a:lnTo>
                      <a:pt x="180572" y="161303"/>
                    </a:lnTo>
                    <a:lnTo>
                      <a:pt x="179312" y="159636"/>
                    </a:lnTo>
                    <a:lnTo>
                      <a:pt x="178089" y="157968"/>
                    </a:lnTo>
                    <a:lnTo>
                      <a:pt x="176867" y="156264"/>
                    </a:lnTo>
                    <a:lnTo>
                      <a:pt x="175718" y="154522"/>
                    </a:lnTo>
                    <a:lnTo>
                      <a:pt x="174606" y="152744"/>
                    </a:lnTo>
                    <a:lnTo>
                      <a:pt x="173569" y="150965"/>
                    </a:lnTo>
                    <a:lnTo>
                      <a:pt x="172531" y="149186"/>
                    </a:lnTo>
                    <a:lnTo>
                      <a:pt x="171568" y="147371"/>
                    </a:lnTo>
                    <a:lnTo>
                      <a:pt x="170641" y="145518"/>
                    </a:lnTo>
                    <a:lnTo>
                      <a:pt x="169752" y="143665"/>
                    </a:lnTo>
                    <a:lnTo>
                      <a:pt x="168900" y="141812"/>
                    </a:lnTo>
                    <a:lnTo>
                      <a:pt x="168121" y="139959"/>
                    </a:lnTo>
                    <a:lnTo>
                      <a:pt x="167380" y="138070"/>
                    </a:lnTo>
                    <a:lnTo>
                      <a:pt x="166713" y="136143"/>
                    </a:lnTo>
                    <a:lnTo>
                      <a:pt x="166083" y="134253"/>
                    </a:lnTo>
                    <a:lnTo>
                      <a:pt x="165491" y="132326"/>
                    </a:lnTo>
                    <a:lnTo>
                      <a:pt x="164972" y="130436"/>
                    </a:lnTo>
                    <a:lnTo>
                      <a:pt x="164527" y="128509"/>
                    </a:lnTo>
                    <a:lnTo>
                      <a:pt x="164119" y="126582"/>
                    </a:lnTo>
                    <a:lnTo>
                      <a:pt x="163749" y="124618"/>
                    </a:lnTo>
                    <a:lnTo>
                      <a:pt x="163452" y="122691"/>
                    </a:lnTo>
                    <a:lnTo>
                      <a:pt x="163230" y="120765"/>
                    </a:lnTo>
                    <a:lnTo>
                      <a:pt x="163045" y="118838"/>
                    </a:lnTo>
                    <a:lnTo>
                      <a:pt x="162934" y="116911"/>
                    </a:lnTo>
                    <a:lnTo>
                      <a:pt x="162897" y="114947"/>
                    </a:lnTo>
                    <a:lnTo>
                      <a:pt x="162934" y="113020"/>
                    </a:lnTo>
                    <a:lnTo>
                      <a:pt x="162934" y="113020"/>
                    </a:lnTo>
                    <a:lnTo>
                      <a:pt x="167714" y="113242"/>
                    </a:lnTo>
                    <a:lnTo>
                      <a:pt x="172531" y="113428"/>
                    </a:lnTo>
                    <a:lnTo>
                      <a:pt x="177311" y="113576"/>
                    </a:lnTo>
                    <a:lnTo>
                      <a:pt x="182128" y="113724"/>
                    </a:lnTo>
                    <a:lnTo>
                      <a:pt x="186946" y="113798"/>
                    </a:lnTo>
                    <a:lnTo>
                      <a:pt x="191763" y="113872"/>
                    </a:lnTo>
                    <a:lnTo>
                      <a:pt x="196580" y="113909"/>
                    </a:lnTo>
                    <a:lnTo>
                      <a:pt x="201360" y="113909"/>
                    </a:lnTo>
                    <a:lnTo>
                      <a:pt x="206178" y="113909"/>
                    </a:lnTo>
                    <a:lnTo>
                      <a:pt x="210995" y="113835"/>
                    </a:lnTo>
                    <a:lnTo>
                      <a:pt x="215812" y="113761"/>
                    </a:lnTo>
                    <a:lnTo>
                      <a:pt x="220592" y="113650"/>
                    </a:lnTo>
                    <a:lnTo>
                      <a:pt x="225409" y="113502"/>
                    </a:lnTo>
                    <a:lnTo>
                      <a:pt x="230190" y="113353"/>
                    </a:lnTo>
                    <a:lnTo>
                      <a:pt x="235007" y="113168"/>
                    </a:lnTo>
                    <a:lnTo>
                      <a:pt x="239787" y="112946"/>
                    </a:lnTo>
                    <a:lnTo>
                      <a:pt x="239787" y="112946"/>
                    </a:lnTo>
                    <a:lnTo>
                      <a:pt x="242085" y="112872"/>
                    </a:lnTo>
                    <a:lnTo>
                      <a:pt x="244641" y="112798"/>
                    </a:lnTo>
                    <a:lnTo>
                      <a:pt x="247421" y="112723"/>
                    </a:lnTo>
                    <a:lnTo>
                      <a:pt x="250385" y="112612"/>
                    </a:lnTo>
                    <a:lnTo>
                      <a:pt x="253498" y="112464"/>
                    </a:lnTo>
                    <a:lnTo>
                      <a:pt x="256684" y="112242"/>
                    </a:lnTo>
                    <a:lnTo>
                      <a:pt x="258278" y="112094"/>
                    </a:lnTo>
                    <a:lnTo>
                      <a:pt x="259908" y="111945"/>
                    </a:lnTo>
                    <a:lnTo>
                      <a:pt x="261502" y="111723"/>
                    </a:lnTo>
                    <a:lnTo>
                      <a:pt x="263095" y="111501"/>
                    </a:lnTo>
                    <a:lnTo>
                      <a:pt x="264688" y="111241"/>
                    </a:lnTo>
                    <a:lnTo>
                      <a:pt x="266282" y="110945"/>
                    </a:lnTo>
                    <a:lnTo>
                      <a:pt x="267801" y="110611"/>
                    </a:lnTo>
                    <a:lnTo>
                      <a:pt x="269320" y="110204"/>
                    </a:lnTo>
                    <a:lnTo>
                      <a:pt x="270766" y="109796"/>
                    </a:lnTo>
                    <a:lnTo>
                      <a:pt x="272211" y="109314"/>
                    </a:lnTo>
                    <a:lnTo>
                      <a:pt x="273582" y="108796"/>
                    </a:lnTo>
                    <a:lnTo>
                      <a:pt x="274916" y="108203"/>
                    </a:lnTo>
                    <a:lnTo>
                      <a:pt x="276176" y="107573"/>
                    </a:lnTo>
                    <a:lnTo>
                      <a:pt x="276769" y="107202"/>
                    </a:lnTo>
                    <a:lnTo>
                      <a:pt x="277362" y="106869"/>
                    </a:lnTo>
                    <a:lnTo>
                      <a:pt x="277917" y="106498"/>
                    </a:lnTo>
                    <a:lnTo>
                      <a:pt x="278473" y="106090"/>
                    </a:lnTo>
                    <a:lnTo>
                      <a:pt x="278992" y="105683"/>
                    </a:lnTo>
                    <a:lnTo>
                      <a:pt x="279511" y="105275"/>
                    </a:lnTo>
                    <a:lnTo>
                      <a:pt x="279992" y="104831"/>
                    </a:lnTo>
                    <a:lnTo>
                      <a:pt x="280474" y="104386"/>
                    </a:lnTo>
                    <a:lnTo>
                      <a:pt x="280919" y="103904"/>
                    </a:lnTo>
                    <a:lnTo>
                      <a:pt x="281326" y="103422"/>
                    </a:lnTo>
                    <a:lnTo>
                      <a:pt x="281734" y="102904"/>
                    </a:lnTo>
                    <a:lnTo>
                      <a:pt x="282105" y="102348"/>
                    </a:lnTo>
                    <a:lnTo>
                      <a:pt x="282438" y="101829"/>
                    </a:lnTo>
                    <a:lnTo>
                      <a:pt x="282772" y="101236"/>
                    </a:lnTo>
                    <a:lnTo>
                      <a:pt x="282772" y="101236"/>
                    </a:lnTo>
                    <a:lnTo>
                      <a:pt x="283142" y="100458"/>
                    </a:lnTo>
                    <a:lnTo>
                      <a:pt x="283402" y="99717"/>
                    </a:lnTo>
                    <a:lnTo>
                      <a:pt x="283587" y="98939"/>
                    </a:lnTo>
                    <a:lnTo>
                      <a:pt x="283661" y="98198"/>
                    </a:lnTo>
                    <a:lnTo>
                      <a:pt x="283698" y="97457"/>
                    </a:lnTo>
                    <a:lnTo>
                      <a:pt x="283624" y="96752"/>
                    </a:lnTo>
                    <a:lnTo>
                      <a:pt x="283476" y="96048"/>
                    </a:lnTo>
                    <a:lnTo>
                      <a:pt x="283290" y="95418"/>
                    </a:lnTo>
                    <a:lnTo>
                      <a:pt x="282994" y="94751"/>
                    </a:lnTo>
                    <a:lnTo>
                      <a:pt x="282660" y="94159"/>
                    </a:lnTo>
                    <a:lnTo>
                      <a:pt x="282290" y="93566"/>
                    </a:lnTo>
                    <a:lnTo>
                      <a:pt x="281882" y="93047"/>
                    </a:lnTo>
                    <a:lnTo>
                      <a:pt x="281401" y="92528"/>
                    </a:lnTo>
                    <a:lnTo>
                      <a:pt x="280882" y="92083"/>
                    </a:lnTo>
                    <a:lnTo>
                      <a:pt x="280326" y="91676"/>
                    </a:lnTo>
                    <a:lnTo>
                      <a:pt x="279770" y="91305"/>
                    </a:lnTo>
                    <a:lnTo>
                      <a:pt x="279140" y="90972"/>
                    </a:lnTo>
                    <a:lnTo>
                      <a:pt x="278510" y="90712"/>
                    </a:lnTo>
                    <a:lnTo>
                      <a:pt x="277880" y="90490"/>
                    </a:lnTo>
                    <a:lnTo>
                      <a:pt x="277213" y="90342"/>
                    </a:lnTo>
                    <a:lnTo>
                      <a:pt x="276546" y="90231"/>
                    </a:lnTo>
                    <a:lnTo>
                      <a:pt x="275916" y="90194"/>
                    </a:lnTo>
                    <a:lnTo>
                      <a:pt x="275249" y="90231"/>
                    </a:lnTo>
                    <a:lnTo>
                      <a:pt x="274582" y="90305"/>
                    </a:lnTo>
                    <a:lnTo>
                      <a:pt x="273952" y="90490"/>
                    </a:lnTo>
                    <a:lnTo>
                      <a:pt x="273322" y="90712"/>
                    </a:lnTo>
                    <a:lnTo>
                      <a:pt x="272692" y="91046"/>
                    </a:lnTo>
                    <a:lnTo>
                      <a:pt x="272100" y="91453"/>
                    </a:lnTo>
                    <a:lnTo>
                      <a:pt x="271544" y="91898"/>
                    </a:lnTo>
                    <a:lnTo>
                      <a:pt x="271025" y="92491"/>
                    </a:lnTo>
                    <a:lnTo>
                      <a:pt x="270543" y="93121"/>
                    </a:lnTo>
                    <a:lnTo>
                      <a:pt x="270136" y="93862"/>
                    </a:lnTo>
                    <a:lnTo>
                      <a:pt x="270136" y="93862"/>
                    </a:lnTo>
                    <a:lnTo>
                      <a:pt x="269950" y="94159"/>
                    </a:lnTo>
                    <a:lnTo>
                      <a:pt x="269691" y="94492"/>
                    </a:lnTo>
                    <a:lnTo>
                      <a:pt x="269432" y="94751"/>
                    </a:lnTo>
                    <a:lnTo>
                      <a:pt x="269098" y="95048"/>
                    </a:lnTo>
                    <a:lnTo>
                      <a:pt x="268728" y="95307"/>
                    </a:lnTo>
                    <a:lnTo>
                      <a:pt x="268357" y="95567"/>
                    </a:lnTo>
                    <a:lnTo>
                      <a:pt x="267912" y="95789"/>
                    </a:lnTo>
                    <a:lnTo>
                      <a:pt x="267431" y="96048"/>
                    </a:lnTo>
                    <a:lnTo>
                      <a:pt x="266949" y="96271"/>
                    </a:lnTo>
                    <a:lnTo>
                      <a:pt x="266393" y="96456"/>
                    </a:lnTo>
                    <a:lnTo>
                      <a:pt x="265244" y="96864"/>
                    </a:lnTo>
                    <a:lnTo>
                      <a:pt x="263947" y="97197"/>
                    </a:lnTo>
                    <a:lnTo>
                      <a:pt x="262576" y="97494"/>
                    </a:lnTo>
                    <a:lnTo>
                      <a:pt x="261094" y="97790"/>
                    </a:lnTo>
                    <a:lnTo>
                      <a:pt x="259538" y="98012"/>
                    </a:lnTo>
                    <a:lnTo>
                      <a:pt x="257907" y="98235"/>
                    </a:lnTo>
                    <a:lnTo>
                      <a:pt x="256203" y="98420"/>
                    </a:lnTo>
                    <a:lnTo>
                      <a:pt x="254461" y="98568"/>
                    </a:lnTo>
                    <a:lnTo>
                      <a:pt x="252645" y="98679"/>
                    </a:lnTo>
                    <a:lnTo>
                      <a:pt x="250830" y="98791"/>
                    </a:lnTo>
                    <a:lnTo>
                      <a:pt x="248977" y="98865"/>
                    </a:lnTo>
                    <a:lnTo>
                      <a:pt x="245271" y="98976"/>
                    </a:lnTo>
                    <a:lnTo>
                      <a:pt x="241603" y="99013"/>
                    </a:lnTo>
                    <a:lnTo>
                      <a:pt x="238083" y="99013"/>
                    </a:lnTo>
                    <a:lnTo>
                      <a:pt x="234748" y="98976"/>
                    </a:lnTo>
                    <a:lnTo>
                      <a:pt x="229078" y="98902"/>
                    </a:lnTo>
                    <a:lnTo>
                      <a:pt x="226929" y="98865"/>
                    </a:lnTo>
                    <a:lnTo>
                      <a:pt x="225298" y="98902"/>
                    </a:lnTo>
                    <a:lnTo>
                      <a:pt x="225298" y="98902"/>
                    </a:lnTo>
                    <a:lnTo>
                      <a:pt x="220481" y="99050"/>
                    </a:lnTo>
                    <a:lnTo>
                      <a:pt x="215627" y="99161"/>
                    </a:lnTo>
                    <a:lnTo>
                      <a:pt x="210773" y="99198"/>
                    </a:lnTo>
                    <a:lnTo>
                      <a:pt x="205955" y="99235"/>
                    </a:lnTo>
                    <a:lnTo>
                      <a:pt x="201101" y="99235"/>
                    </a:lnTo>
                    <a:lnTo>
                      <a:pt x="196284" y="99198"/>
                    </a:lnTo>
                    <a:lnTo>
                      <a:pt x="191429" y="99124"/>
                    </a:lnTo>
                    <a:lnTo>
                      <a:pt x="186575" y="99050"/>
                    </a:lnTo>
                    <a:lnTo>
                      <a:pt x="186575" y="99050"/>
                    </a:lnTo>
                    <a:lnTo>
                      <a:pt x="186612" y="98012"/>
                    </a:lnTo>
                    <a:lnTo>
                      <a:pt x="186649" y="96975"/>
                    </a:lnTo>
                    <a:lnTo>
                      <a:pt x="186760" y="95974"/>
                    </a:lnTo>
                    <a:lnTo>
                      <a:pt x="186872" y="94974"/>
                    </a:lnTo>
                    <a:lnTo>
                      <a:pt x="187020" y="93973"/>
                    </a:lnTo>
                    <a:lnTo>
                      <a:pt x="187168" y="93010"/>
                    </a:lnTo>
                    <a:lnTo>
                      <a:pt x="187353" y="92046"/>
                    </a:lnTo>
                    <a:lnTo>
                      <a:pt x="187576" y="91120"/>
                    </a:lnTo>
                    <a:lnTo>
                      <a:pt x="187835" y="90194"/>
                    </a:lnTo>
                    <a:lnTo>
                      <a:pt x="188094" y="89267"/>
                    </a:lnTo>
                    <a:lnTo>
                      <a:pt x="188391" y="88341"/>
                    </a:lnTo>
                    <a:lnTo>
                      <a:pt x="188724" y="87451"/>
                    </a:lnTo>
                    <a:lnTo>
                      <a:pt x="189058" y="86562"/>
                    </a:lnTo>
                    <a:lnTo>
                      <a:pt x="189428" y="85710"/>
                    </a:lnTo>
                    <a:lnTo>
                      <a:pt x="189836" y="84858"/>
                    </a:lnTo>
                    <a:lnTo>
                      <a:pt x="190244" y="84005"/>
                    </a:lnTo>
                    <a:lnTo>
                      <a:pt x="190688" y="83153"/>
                    </a:lnTo>
                    <a:lnTo>
                      <a:pt x="191133" y="82338"/>
                    </a:lnTo>
                    <a:lnTo>
                      <a:pt x="191615" y="81523"/>
                    </a:lnTo>
                    <a:lnTo>
                      <a:pt x="192096" y="80744"/>
                    </a:lnTo>
                    <a:lnTo>
                      <a:pt x="192615" y="79929"/>
                    </a:lnTo>
                    <a:lnTo>
                      <a:pt x="193171" y="79188"/>
                    </a:lnTo>
                    <a:lnTo>
                      <a:pt x="193727" y="78410"/>
                    </a:lnTo>
                    <a:lnTo>
                      <a:pt x="194283" y="77669"/>
                    </a:lnTo>
                    <a:lnTo>
                      <a:pt x="195506" y="76187"/>
                    </a:lnTo>
                    <a:lnTo>
                      <a:pt x="196765" y="74778"/>
                    </a:lnTo>
                    <a:lnTo>
                      <a:pt x="198137" y="73407"/>
                    </a:lnTo>
                    <a:lnTo>
                      <a:pt x="199508" y="72110"/>
                    </a:lnTo>
                    <a:lnTo>
                      <a:pt x="200990" y="70813"/>
                    </a:lnTo>
                    <a:lnTo>
                      <a:pt x="202509" y="69591"/>
                    </a:lnTo>
                    <a:lnTo>
                      <a:pt x="204065" y="68405"/>
                    </a:lnTo>
                    <a:lnTo>
                      <a:pt x="205659" y="67256"/>
                    </a:lnTo>
                    <a:lnTo>
                      <a:pt x="207326" y="66181"/>
                    </a:lnTo>
                    <a:lnTo>
                      <a:pt x="208994" y="65107"/>
                    </a:lnTo>
                    <a:lnTo>
                      <a:pt x="210735" y="64106"/>
                    </a:lnTo>
                    <a:lnTo>
                      <a:pt x="212477" y="63143"/>
                    </a:lnTo>
                    <a:lnTo>
                      <a:pt x="214256" y="62254"/>
                    </a:lnTo>
                    <a:lnTo>
                      <a:pt x="216071" y="61364"/>
                    </a:lnTo>
                    <a:lnTo>
                      <a:pt x="217887" y="60549"/>
                    </a:lnTo>
                    <a:lnTo>
                      <a:pt x="219703" y="59734"/>
                    </a:lnTo>
                    <a:lnTo>
                      <a:pt x="221556" y="58993"/>
                    </a:lnTo>
                    <a:lnTo>
                      <a:pt x="223408" y="58289"/>
                    </a:lnTo>
                    <a:lnTo>
                      <a:pt x="225261" y="57622"/>
                    </a:lnTo>
                    <a:lnTo>
                      <a:pt x="227114" y="56992"/>
                    </a:lnTo>
                    <a:lnTo>
                      <a:pt x="227114" y="56992"/>
                    </a:lnTo>
                    <a:lnTo>
                      <a:pt x="227929" y="56695"/>
                    </a:lnTo>
                    <a:lnTo>
                      <a:pt x="228670" y="56325"/>
                    </a:lnTo>
                    <a:lnTo>
                      <a:pt x="229300" y="55917"/>
                    </a:lnTo>
                    <a:lnTo>
                      <a:pt x="229893" y="55435"/>
                    </a:lnTo>
                    <a:lnTo>
                      <a:pt x="230412" y="54954"/>
                    </a:lnTo>
                    <a:lnTo>
                      <a:pt x="230857" y="54398"/>
                    </a:lnTo>
                    <a:lnTo>
                      <a:pt x="231227" y="53805"/>
                    </a:lnTo>
                    <a:lnTo>
                      <a:pt x="231561" y="53175"/>
                    </a:lnTo>
                    <a:lnTo>
                      <a:pt x="231820" y="52545"/>
                    </a:lnTo>
                    <a:lnTo>
                      <a:pt x="232005" y="51878"/>
                    </a:lnTo>
                    <a:lnTo>
                      <a:pt x="232117" y="51174"/>
                    </a:lnTo>
                    <a:lnTo>
                      <a:pt x="232191" y="50507"/>
                    </a:lnTo>
                    <a:lnTo>
                      <a:pt x="232228" y="49803"/>
                    </a:lnTo>
                    <a:lnTo>
                      <a:pt x="232154" y="49136"/>
                    </a:lnTo>
                    <a:lnTo>
                      <a:pt x="232079" y="48432"/>
                    </a:lnTo>
                    <a:lnTo>
                      <a:pt x="231931" y="47765"/>
                    </a:lnTo>
                    <a:lnTo>
                      <a:pt x="231709" y="47135"/>
                    </a:lnTo>
                    <a:lnTo>
                      <a:pt x="231450" y="46468"/>
                    </a:lnTo>
                    <a:lnTo>
                      <a:pt x="231153" y="45875"/>
                    </a:lnTo>
                    <a:lnTo>
                      <a:pt x="230783" y="45319"/>
                    </a:lnTo>
                    <a:lnTo>
                      <a:pt x="230375" y="44763"/>
                    </a:lnTo>
                    <a:lnTo>
                      <a:pt x="229930" y="44282"/>
                    </a:lnTo>
                    <a:lnTo>
                      <a:pt x="229449" y="43837"/>
                    </a:lnTo>
                    <a:lnTo>
                      <a:pt x="228893" y="43466"/>
                    </a:lnTo>
                    <a:lnTo>
                      <a:pt x="228337" y="43133"/>
                    </a:lnTo>
                    <a:lnTo>
                      <a:pt x="227707" y="42873"/>
                    </a:lnTo>
                    <a:lnTo>
                      <a:pt x="227040" y="42651"/>
                    </a:lnTo>
                    <a:lnTo>
                      <a:pt x="226373" y="42540"/>
                    </a:lnTo>
                    <a:lnTo>
                      <a:pt x="225632" y="42503"/>
                    </a:lnTo>
                    <a:lnTo>
                      <a:pt x="224854" y="42540"/>
                    </a:lnTo>
                    <a:lnTo>
                      <a:pt x="224075" y="42651"/>
                    </a:lnTo>
                    <a:lnTo>
                      <a:pt x="223223" y="42911"/>
                    </a:lnTo>
                    <a:lnTo>
                      <a:pt x="223223" y="42911"/>
                    </a:lnTo>
                    <a:lnTo>
                      <a:pt x="220852" y="43689"/>
                    </a:lnTo>
                    <a:lnTo>
                      <a:pt x="218443" y="44578"/>
                    </a:lnTo>
                    <a:lnTo>
                      <a:pt x="216071" y="45504"/>
                    </a:lnTo>
                    <a:lnTo>
                      <a:pt x="213700" y="46468"/>
                    </a:lnTo>
                    <a:lnTo>
                      <a:pt x="211328" y="47542"/>
                    </a:lnTo>
                    <a:lnTo>
                      <a:pt x="208994" y="48654"/>
                    </a:lnTo>
                    <a:lnTo>
                      <a:pt x="206696" y="49803"/>
                    </a:lnTo>
                    <a:lnTo>
                      <a:pt x="204436" y="51026"/>
                    </a:lnTo>
                    <a:lnTo>
                      <a:pt x="202176" y="52323"/>
                    </a:lnTo>
                    <a:lnTo>
                      <a:pt x="199989" y="53694"/>
                    </a:lnTo>
                    <a:lnTo>
                      <a:pt x="197840" y="55102"/>
                    </a:lnTo>
                    <a:lnTo>
                      <a:pt x="195728" y="56584"/>
                    </a:lnTo>
                    <a:lnTo>
                      <a:pt x="193690" y="58103"/>
                    </a:lnTo>
                    <a:lnTo>
                      <a:pt x="191726" y="59697"/>
                    </a:lnTo>
                    <a:lnTo>
                      <a:pt x="190725" y="60512"/>
                    </a:lnTo>
                    <a:lnTo>
                      <a:pt x="189799" y="61364"/>
                    </a:lnTo>
                    <a:lnTo>
                      <a:pt x="188873" y="62217"/>
                    </a:lnTo>
                    <a:lnTo>
                      <a:pt x="187946" y="63069"/>
                    </a:lnTo>
                    <a:lnTo>
                      <a:pt x="187057" y="63958"/>
                    </a:lnTo>
                    <a:lnTo>
                      <a:pt x="186168" y="64847"/>
                    </a:lnTo>
                    <a:lnTo>
                      <a:pt x="185315" y="65737"/>
                    </a:lnTo>
                    <a:lnTo>
                      <a:pt x="184463" y="66663"/>
                    </a:lnTo>
                    <a:lnTo>
                      <a:pt x="183648" y="67627"/>
                    </a:lnTo>
                    <a:lnTo>
                      <a:pt x="182870" y="68553"/>
                    </a:lnTo>
                    <a:lnTo>
                      <a:pt x="182091" y="69554"/>
                    </a:lnTo>
                    <a:lnTo>
                      <a:pt x="181350" y="70517"/>
                    </a:lnTo>
                    <a:lnTo>
                      <a:pt x="180646" y="71518"/>
                    </a:lnTo>
                    <a:lnTo>
                      <a:pt x="179942" y="72518"/>
                    </a:lnTo>
                    <a:lnTo>
                      <a:pt x="179275" y="73556"/>
                    </a:lnTo>
                    <a:lnTo>
                      <a:pt x="178608" y="74593"/>
                    </a:lnTo>
                    <a:lnTo>
                      <a:pt x="177978" y="75668"/>
                    </a:lnTo>
                    <a:lnTo>
                      <a:pt x="177385" y="76742"/>
                    </a:lnTo>
                    <a:lnTo>
                      <a:pt x="176830" y="77817"/>
                    </a:lnTo>
                    <a:lnTo>
                      <a:pt x="176274" y="78929"/>
                    </a:lnTo>
                    <a:lnTo>
                      <a:pt x="175755" y="80040"/>
                    </a:lnTo>
                    <a:lnTo>
                      <a:pt x="175273" y="81189"/>
                    </a:lnTo>
                    <a:lnTo>
                      <a:pt x="174829" y="82338"/>
                    </a:lnTo>
                    <a:lnTo>
                      <a:pt x="174421" y="83524"/>
                    </a:lnTo>
                    <a:lnTo>
                      <a:pt x="174013" y="84672"/>
                    </a:lnTo>
                    <a:lnTo>
                      <a:pt x="173643" y="85895"/>
                    </a:lnTo>
                    <a:lnTo>
                      <a:pt x="173309" y="87081"/>
                    </a:lnTo>
                    <a:lnTo>
                      <a:pt x="173050" y="88304"/>
                    </a:lnTo>
                    <a:lnTo>
                      <a:pt x="172753" y="89564"/>
                    </a:lnTo>
                    <a:lnTo>
                      <a:pt x="172531" y="90824"/>
                    </a:lnTo>
                    <a:lnTo>
                      <a:pt x="172346" y="92083"/>
                    </a:lnTo>
                    <a:lnTo>
                      <a:pt x="172198" y="93343"/>
                    </a:lnTo>
                    <a:lnTo>
                      <a:pt x="172049" y="94640"/>
                    </a:lnTo>
                    <a:lnTo>
                      <a:pt x="171975" y="95974"/>
                    </a:lnTo>
                    <a:lnTo>
                      <a:pt x="171938" y="97308"/>
                    </a:lnTo>
                    <a:lnTo>
                      <a:pt x="171901" y="98642"/>
                    </a:lnTo>
                    <a:lnTo>
                      <a:pt x="171901" y="98642"/>
                    </a:lnTo>
                    <a:lnTo>
                      <a:pt x="164453" y="98383"/>
                    </a:lnTo>
                    <a:lnTo>
                      <a:pt x="156968" y="98049"/>
                    </a:lnTo>
                    <a:lnTo>
                      <a:pt x="156968" y="98049"/>
                    </a:lnTo>
                    <a:lnTo>
                      <a:pt x="153929" y="97901"/>
                    </a:lnTo>
                    <a:lnTo>
                      <a:pt x="150928" y="97716"/>
                    </a:lnTo>
                    <a:lnTo>
                      <a:pt x="147926" y="97457"/>
                    </a:lnTo>
                    <a:lnTo>
                      <a:pt x="144925" y="97160"/>
                    </a:lnTo>
                    <a:lnTo>
                      <a:pt x="141960" y="96827"/>
                    </a:lnTo>
                    <a:lnTo>
                      <a:pt x="139033" y="96456"/>
                    </a:lnTo>
                    <a:lnTo>
                      <a:pt x="136105" y="96048"/>
                    </a:lnTo>
                    <a:lnTo>
                      <a:pt x="133178" y="95567"/>
                    </a:lnTo>
                    <a:lnTo>
                      <a:pt x="130288" y="95085"/>
                    </a:lnTo>
                    <a:lnTo>
                      <a:pt x="127434" y="94529"/>
                    </a:lnTo>
                    <a:lnTo>
                      <a:pt x="124581" y="93936"/>
                    </a:lnTo>
                    <a:lnTo>
                      <a:pt x="121728" y="93306"/>
                    </a:lnTo>
                    <a:lnTo>
                      <a:pt x="118912" y="92602"/>
                    </a:lnTo>
                    <a:lnTo>
                      <a:pt x="116132" y="91898"/>
                    </a:lnTo>
                    <a:lnTo>
                      <a:pt x="113390" y="91120"/>
                    </a:lnTo>
                    <a:lnTo>
                      <a:pt x="110648" y="90305"/>
                    </a:lnTo>
                    <a:lnTo>
                      <a:pt x="107906" y="89452"/>
                    </a:lnTo>
                    <a:lnTo>
                      <a:pt x="105238" y="88563"/>
                    </a:lnTo>
                    <a:lnTo>
                      <a:pt x="102533" y="87637"/>
                    </a:lnTo>
                    <a:lnTo>
                      <a:pt x="99902" y="86636"/>
                    </a:lnTo>
                    <a:lnTo>
                      <a:pt x="97271" y="85599"/>
                    </a:lnTo>
                    <a:lnTo>
                      <a:pt x="94677" y="84524"/>
                    </a:lnTo>
                    <a:lnTo>
                      <a:pt x="92120" y="83412"/>
                    </a:lnTo>
                    <a:lnTo>
                      <a:pt x="89563" y="82264"/>
                    </a:lnTo>
                    <a:lnTo>
                      <a:pt x="87081" y="81078"/>
                    </a:lnTo>
                    <a:lnTo>
                      <a:pt x="84598" y="79818"/>
                    </a:lnTo>
                    <a:lnTo>
                      <a:pt x="82115" y="78521"/>
                    </a:lnTo>
                    <a:lnTo>
                      <a:pt x="79707" y="77224"/>
                    </a:lnTo>
                    <a:lnTo>
                      <a:pt x="77298" y="75816"/>
                    </a:lnTo>
                    <a:lnTo>
                      <a:pt x="74927" y="74408"/>
                    </a:lnTo>
                    <a:lnTo>
                      <a:pt x="72592" y="72963"/>
                    </a:lnTo>
                    <a:lnTo>
                      <a:pt x="70295" y="71443"/>
                    </a:lnTo>
                    <a:lnTo>
                      <a:pt x="67997" y="69924"/>
                    </a:lnTo>
                    <a:lnTo>
                      <a:pt x="65774" y="68331"/>
                    </a:lnTo>
                    <a:lnTo>
                      <a:pt x="63550" y="66700"/>
                    </a:lnTo>
                    <a:lnTo>
                      <a:pt x="61364" y="64996"/>
                    </a:lnTo>
                    <a:lnTo>
                      <a:pt x="59215" y="63291"/>
                    </a:lnTo>
                    <a:lnTo>
                      <a:pt x="57103" y="61512"/>
                    </a:lnTo>
                    <a:lnTo>
                      <a:pt x="55028" y="59734"/>
                    </a:lnTo>
                    <a:lnTo>
                      <a:pt x="52990" y="57881"/>
                    </a:lnTo>
                    <a:lnTo>
                      <a:pt x="50989" y="55991"/>
                    </a:lnTo>
                    <a:lnTo>
                      <a:pt x="48988" y="54064"/>
                    </a:lnTo>
                    <a:lnTo>
                      <a:pt x="47061" y="52063"/>
                    </a:lnTo>
                    <a:lnTo>
                      <a:pt x="45171" y="50062"/>
                    </a:lnTo>
                    <a:lnTo>
                      <a:pt x="43318" y="47987"/>
                    </a:lnTo>
                    <a:lnTo>
                      <a:pt x="41465" y="45875"/>
                    </a:lnTo>
                    <a:lnTo>
                      <a:pt x="39687" y="43726"/>
                    </a:lnTo>
                    <a:lnTo>
                      <a:pt x="37945" y="41539"/>
                    </a:lnTo>
                    <a:lnTo>
                      <a:pt x="36240" y="39316"/>
                    </a:lnTo>
                    <a:lnTo>
                      <a:pt x="34573" y="37019"/>
                    </a:lnTo>
                    <a:lnTo>
                      <a:pt x="32942" y="34721"/>
                    </a:lnTo>
                    <a:lnTo>
                      <a:pt x="31349" y="32350"/>
                    </a:lnTo>
                    <a:lnTo>
                      <a:pt x="29793" y="29941"/>
                    </a:lnTo>
                    <a:lnTo>
                      <a:pt x="28311" y="27495"/>
                    </a:lnTo>
                    <a:lnTo>
                      <a:pt x="26828" y="25013"/>
                    </a:lnTo>
                    <a:lnTo>
                      <a:pt x="25420" y="22456"/>
                    </a:lnTo>
                    <a:lnTo>
                      <a:pt x="24049" y="19899"/>
                    </a:lnTo>
                    <a:lnTo>
                      <a:pt x="22715" y="17268"/>
                    </a:lnTo>
                    <a:lnTo>
                      <a:pt x="21418" y="14600"/>
                    </a:lnTo>
                    <a:lnTo>
                      <a:pt x="20195" y="11895"/>
                    </a:lnTo>
                    <a:lnTo>
                      <a:pt x="18972" y="9153"/>
                    </a:lnTo>
                    <a:lnTo>
                      <a:pt x="17824" y="6374"/>
                    </a:lnTo>
                    <a:lnTo>
                      <a:pt x="16712" y="3520"/>
                    </a:lnTo>
                    <a:lnTo>
                      <a:pt x="15675" y="667"/>
                    </a:lnTo>
                  </a:path>
                </a:pathLst>
              </a:custGeom>
              <a:noFill/>
              <a:ln>
                <a:noFill/>
              </a:ln>
              <a:effectLst>
                <a:outerShdw blurRad="85725" rotWithShape="0" algn="bl" dir="15660000" dist="19050">
                  <a:srgbClr val="A58164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44" name="Google Shape;4444;p41"/>
            <p:cNvGrpSpPr/>
            <p:nvPr/>
          </p:nvGrpSpPr>
          <p:grpSpPr>
            <a:xfrm>
              <a:off x="7798861" y="1098956"/>
              <a:ext cx="538051" cy="524800"/>
              <a:chOff x="3228225" y="3246725"/>
              <a:chExt cx="356325" cy="347550"/>
            </a:xfrm>
          </p:grpSpPr>
          <p:sp>
            <p:nvSpPr>
              <p:cNvPr id="4445" name="Google Shape;4445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7" name="Google Shape;4477;p41"/>
            <p:cNvGrpSpPr/>
            <p:nvPr/>
          </p:nvGrpSpPr>
          <p:grpSpPr>
            <a:xfrm>
              <a:off x="7591843" y="645739"/>
              <a:ext cx="361741" cy="352798"/>
              <a:chOff x="3228225" y="3246725"/>
              <a:chExt cx="356325" cy="347550"/>
            </a:xfrm>
          </p:grpSpPr>
          <p:sp>
            <p:nvSpPr>
              <p:cNvPr id="4478" name="Google Shape;4478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0" name="Google Shape;4510;p41"/>
            <p:cNvGrpSpPr/>
            <p:nvPr/>
          </p:nvGrpSpPr>
          <p:grpSpPr>
            <a:xfrm>
              <a:off x="7844081" y="389415"/>
              <a:ext cx="253311" cy="247039"/>
              <a:chOff x="3228225" y="3246725"/>
              <a:chExt cx="356325" cy="347550"/>
            </a:xfrm>
          </p:grpSpPr>
          <p:sp>
            <p:nvSpPr>
              <p:cNvPr id="4511" name="Google Shape;4511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3" name="Google Shape;4543;p41"/>
            <p:cNvGrpSpPr/>
            <p:nvPr/>
          </p:nvGrpSpPr>
          <p:grpSpPr>
            <a:xfrm>
              <a:off x="8733231" y="680710"/>
              <a:ext cx="348023" cy="339417"/>
              <a:chOff x="3228225" y="3246725"/>
              <a:chExt cx="356325" cy="347550"/>
            </a:xfrm>
          </p:grpSpPr>
          <p:sp>
            <p:nvSpPr>
              <p:cNvPr id="4544" name="Google Shape;4544;p41"/>
              <p:cNvSpPr/>
              <p:nvPr/>
            </p:nvSpPr>
            <p:spPr>
              <a:xfrm>
                <a:off x="3319400" y="324672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1"/>
                    </a:moveTo>
                    <a:cubicBezTo>
                      <a:pt x="1558" y="1"/>
                      <a:pt x="1" y="1558"/>
                      <a:pt x="1" y="3479"/>
                    </a:cubicBezTo>
                    <a:cubicBezTo>
                      <a:pt x="1" y="5400"/>
                      <a:pt x="1558" y="6945"/>
                      <a:pt x="3466" y="6945"/>
                    </a:cubicBezTo>
                    <a:cubicBezTo>
                      <a:pt x="5387" y="6945"/>
                      <a:pt x="6945" y="5400"/>
                      <a:pt x="6945" y="3479"/>
                    </a:cubicBezTo>
                    <a:cubicBezTo>
                      <a:pt x="6945" y="1558"/>
                      <a:pt x="5387" y="1"/>
                      <a:pt x="34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41"/>
              <p:cNvSpPr/>
              <p:nvPr/>
            </p:nvSpPr>
            <p:spPr>
              <a:xfrm>
                <a:off x="3410900" y="3313575"/>
                <a:ext cx="173650" cy="173625"/>
              </a:xfrm>
              <a:custGeom>
                <a:rect b="b" l="l" r="r" t="t"/>
                <a:pathLst>
                  <a:path extrusionOk="0" h="6945" w="6946">
                    <a:moveTo>
                      <a:pt x="3479" y="0"/>
                    </a:moveTo>
                    <a:cubicBezTo>
                      <a:pt x="1558" y="0"/>
                      <a:pt x="1" y="1545"/>
                      <a:pt x="1" y="3466"/>
                    </a:cubicBezTo>
                    <a:cubicBezTo>
                      <a:pt x="1" y="5387"/>
                      <a:pt x="1558" y="6945"/>
                      <a:pt x="3479" y="6945"/>
                    </a:cubicBezTo>
                    <a:cubicBezTo>
                      <a:pt x="5400" y="6945"/>
                      <a:pt x="6945" y="5387"/>
                      <a:pt x="6945" y="3466"/>
                    </a:cubicBezTo>
                    <a:cubicBezTo>
                      <a:pt x="6945" y="1545"/>
                      <a:pt x="5400" y="0"/>
                      <a:pt x="34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41"/>
              <p:cNvSpPr/>
              <p:nvPr/>
            </p:nvSpPr>
            <p:spPr>
              <a:xfrm>
                <a:off x="3262950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41"/>
              <p:cNvSpPr/>
              <p:nvPr/>
            </p:nvSpPr>
            <p:spPr>
              <a:xfrm>
                <a:off x="3228225" y="3313575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66" y="0"/>
                    </a:moveTo>
                    <a:cubicBezTo>
                      <a:pt x="1558" y="0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66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0"/>
                      <a:pt x="34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41"/>
              <p:cNvSpPr/>
              <p:nvPr/>
            </p:nvSpPr>
            <p:spPr>
              <a:xfrm>
                <a:off x="3376525" y="3420650"/>
                <a:ext cx="173625" cy="173625"/>
              </a:xfrm>
              <a:custGeom>
                <a:rect b="b" l="l" r="r" t="t"/>
                <a:pathLst>
                  <a:path extrusionOk="0" h="6945" w="6945">
                    <a:moveTo>
                      <a:pt x="3479" y="1"/>
                    </a:moveTo>
                    <a:cubicBezTo>
                      <a:pt x="1558" y="1"/>
                      <a:pt x="0" y="1545"/>
                      <a:pt x="0" y="3466"/>
                    </a:cubicBezTo>
                    <a:cubicBezTo>
                      <a:pt x="0" y="5387"/>
                      <a:pt x="1558" y="6945"/>
                      <a:pt x="3479" y="6945"/>
                    </a:cubicBezTo>
                    <a:cubicBezTo>
                      <a:pt x="5387" y="6945"/>
                      <a:pt x="6944" y="5387"/>
                      <a:pt x="6944" y="3466"/>
                    </a:cubicBezTo>
                    <a:cubicBezTo>
                      <a:pt x="6944" y="1545"/>
                      <a:pt x="5387" y="1"/>
                      <a:pt x="34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6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41"/>
              <p:cNvSpPr/>
              <p:nvPr/>
            </p:nvSpPr>
            <p:spPr>
              <a:xfrm>
                <a:off x="3343750" y="3300550"/>
                <a:ext cx="124625" cy="115950"/>
              </a:xfrm>
              <a:custGeom>
                <a:rect b="b" l="l" r="r" t="t"/>
                <a:pathLst>
                  <a:path extrusionOk="0" h="4638" w="4985">
                    <a:moveTo>
                      <a:pt x="2489" y="1"/>
                    </a:moveTo>
                    <a:cubicBezTo>
                      <a:pt x="2370" y="1"/>
                      <a:pt x="2250" y="10"/>
                      <a:pt x="2129" y="28"/>
                    </a:cubicBezTo>
                    <a:cubicBezTo>
                      <a:pt x="857" y="223"/>
                      <a:pt x="0" y="1417"/>
                      <a:pt x="195" y="2676"/>
                    </a:cubicBezTo>
                    <a:cubicBezTo>
                      <a:pt x="383" y="3827"/>
                      <a:pt x="1367" y="4638"/>
                      <a:pt x="2495" y="4638"/>
                    </a:cubicBezTo>
                    <a:cubicBezTo>
                      <a:pt x="2614" y="4638"/>
                      <a:pt x="2734" y="4629"/>
                      <a:pt x="2856" y="4610"/>
                    </a:cubicBezTo>
                    <a:cubicBezTo>
                      <a:pt x="4115" y="4415"/>
                      <a:pt x="4984" y="3221"/>
                      <a:pt x="4777" y="1962"/>
                    </a:cubicBezTo>
                    <a:cubicBezTo>
                      <a:pt x="4600" y="811"/>
                      <a:pt x="3617" y="1"/>
                      <a:pt x="2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41"/>
              <p:cNvSpPr/>
              <p:nvPr/>
            </p:nvSpPr>
            <p:spPr>
              <a:xfrm>
                <a:off x="3413825" y="3349725"/>
                <a:ext cx="121075" cy="116250"/>
              </a:xfrm>
              <a:custGeom>
                <a:rect b="b" l="l" r="r" t="t"/>
                <a:pathLst>
                  <a:path extrusionOk="0" h="4650" w="4843">
                    <a:moveTo>
                      <a:pt x="2421" y="0"/>
                    </a:moveTo>
                    <a:cubicBezTo>
                      <a:pt x="1228" y="0"/>
                      <a:pt x="203" y="928"/>
                      <a:pt x="105" y="2137"/>
                    </a:cubicBezTo>
                    <a:cubicBezTo>
                      <a:pt x="1" y="3409"/>
                      <a:pt x="961" y="4538"/>
                      <a:pt x="2233" y="4642"/>
                    </a:cubicBezTo>
                    <a:cubicBezTo>
                      <a:pt x="2297" y="4647"/>
                      <a:pt x="2361" y="4650"/>
                      <a:pt x="2424" y="4650"/>
                    </a:cubicBezTo>
                    <a:cubicBezTo>
                      <a:pt x="3616" y="4650"/>
                      <a:pt x="4640" y="3734"/>
                      <a:pt x="4738" y="2513"/>
                    </a:cubicBezTo>
                    <a:cubicBezTo>
                      <a:pt x="4842" y="1241"/>
                      <a:pt x="3895" y="112"/>
                      <a:pt x="2610" y="8"/>
                    </a:cubicBezTo>
                    <a:cubicBezTo>
                      <a:pt x="2546" y="3"/>
                      <a:pt x="2484" y="0"/>
                      <a:pt x="2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41"/>
              <p:cNvSpPr/>
              <p:nvPr/>
            </p:nvSpPr>
            <p:spPr>
              <a:xfrm>
                <a:off x="3305125" y="3429700"/>
                <a:ext cx="118475" cy="116250"/>
              </a:xfrm>
              <a:custGeom>
                <a:rect b="b" l="l" r="r" t="t"/>
                <a:pathLst>
                  <a:path extrusionOk="0" h="4650" w="4739">
                    <a:moveTo>
                      <a:pt x="2368" y="0"/>
                    </a:moveTo>
                    <a:cubicBezTo>
                      <a:pt x="2336" y="0"/>
                      <a:pt x="2304" y="1"/>
                      <a:pt x="2272" y="2"/>
                    </a:cubicBezTo>
                    <a:cubicBezTo>
                      <a:pt x="1000" y="54"/>
                      <a:pt x="0" y="1131"/>
                      <a:pt x="52" y="2416"/>
                    </a:cubicBezTo>
                    <a:cubicBezTo>
                      <a:pt x="103" y="3677"/>
                      <a:pt x="1141" y="4650"/>
                      <a:pt x="2381" y="4650"/>
                    </a:cubicBezTo>
                    <a:cubicBezTo>
                      <a:pt x="2405" y="4650"/>
                      <a:pt x="2429" y="4650"/>
                      <a:pt x="2454" y="4649"/>
                    </a:cubicBezTo>
                    <a:cubicBezTo>
                      <a:pt x="3739" y="4597"/>
                      <a:pt x="4738" y="3520"/>
                      <a:pt x="4686" y="2235"/>
                    </a:cubicBezTo>
                    <a:cubicBezTo>
                      <a:pt x="4636" y="982"/>
                      <a:pt x="3610" y="0"/>
                      <a:pt x="2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41"/>
              <p:cNvSpPr/>
              <p:nvPr/>
            </p:nvSpPr>
            <p:spPr>
              <a:xfrm>
                <a:off x="3273650" y="3350375"/>
                <a:ext cx="130475" cy="116125"/>
              </a:xfrm>
              <a:custGeom>
                <a:rect b="b" l="l" r="r" t="t"/>
                <a:pathLst>
                  <a:path extrusionOk="0" h="4645" w="5219">
                    <a:moveTo>
                      <a:pt x="2603" y="1"/>
                    </a:moveTo>
                    <a:cubicBezTo>
                      <a:pt x="1634" y="1"/>
                      <a:pt x="734" y="616"/>
                      <a:pt x="403" y="1579"/>
                    </a:cubicBezTo>
                    <a:cubicBezTo>
                      <a:pt x="0" y="2799"/>
                      <a:pt x="649" y="4110"/>
                      <a:pt x="1870" y="4525"/>
                    </a:cubicBezTo>
                    <a:cubicBezTo>
                      <a:pt x="2112" y="4606"/>
                      <a:pt x="2358" y="4644"/>
                      <a:pt x="2601" y="4644"/>
                    </a:cubicBezTo>
                    <a:cubicBezTo>
                      <a:pt x="3571" y="4644"/>
                      <a:pt x="4481" y="4034"/>
                      <a:pt x="4803" y="3058"/>
                    </a:cubicBezTo>
                    <a:cubicBezTo>
                      <a:pt x="5218" y="1851"/>
                      <a:pt x="4556" y="527"/>
                      <a:pt x="3349" y="125"/>
                    </a:cubicBezTo>
                    <a:cubicBezTo>
                      <a:pt x="3102" y="41"/>
                      <a:pt x="2850" y="1"/>
                      <a:pt x="2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41"/>
              <p:cNvSpPr/>
              <p:nvPr/>
            </p:nvSpPr>
            <p:spPr>
              <a:xfrm>
                <a:off x="3386575" y="3430125"/>
                <a:ext cx="123975" cy="116075"/>
              </a:xfrm>
              <a:custGeom>
                <a:rect b="b" l="l" r="r" t="t"/>
                <a:pathLst>
                  <a:path extrusionOk="0" h="4643" w="4959">
                    <a:moveTo>
                      <a:pt x="2478" y="0"/>
                    </a:moveTo>
                    <a:cubicBezTo>
                      <a:pt x="2367" y="0"/>
                      <a:pt x="2255" y="8"/>
                      <a:pt x="2142" y="24"/>
                    </a:cubicBezTo>
                    <a:cubicBezTo>
                      <a:pt x="870" y="206"/>
                      <a:pt x="0" y="1387"/>
                      <a:pt x="182" y="2646"/>
                    </a:cubicBezTo>
                    <a:cubicBezTo>
                      <a:pt x="348" y="3806"/>
                      <a:pt x="1345" y="4643"/>
                      <a:pt x="2475" y="4643"/>
                    </a:cubicBezTo>
                    <a:cubicBezTo>
                      <a:pt x="2584" y="4643"/>
                      <a:pt x="2693" y="4635"/>
                      <a:pt x="2804" y="4619"/>
                    </a:cubicBezTo>
                    <a:cubicBezTo>
                      <a:pt x="4076" y="4424"/>
                      <a:pt x="4959" y="3256"/>
                      <a:pt x="4777" y="1984"/>
                    </a:cubicBezTo>
                    <a:cubicBezTo>
                      <a:pt x="4600" y="825"/>
                      <a:pt x="3614" y="0"/>
                      <a:pt x="24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41"/>
              <p:cNvSpPr/>
              <p:nvPr/>
            </p:nvSpPr>
            <p:spPr>
              <a:xfrm>
                <a:off x="3351525" y="3375225"/>
                <a:ext cx="109375" cy="109375"/>
              </a:xfrm>
              <a:custGeom>
                <a:rect b="b" l="l" r="r" t="t"/>
                <a:pathLst>
                  <a:path extrusionOk="0" h="4375" w="4375">
                    <a:moveTo>
                      <a:pt x="2181" y="1"/>
                    </a:moveTo>
                    <a:cubicBezTo>
                      <a:pt x="974" y="1"/>
                      <a:pt x="1" y="974"/>
                      <a:pt x="1" y="2181"/>
                    </a:cubicBezTo>
                    <a:cubicBezTo>
                      <a:pt x="1" y="3388"/>
                      <a:pt x="974" y="4375"/>
                      <a:pt x="2181" y="4375"/>
                    </a:cubicBezTo>
                    <a:cubicBezTo>
                      <a:pt x="3401" y="4375"/>
                      <a:pt x="4375" y="3388"/>
                      <a:pt x="4375" y="2181"/>
                    </a:cubicBezTo>
                    <a:cubicBezTo>
                      <a:pt x="4375" y="974"/>
                      <a:pt x="3401" y="1"/>
                      <a:pt x="21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>
                  <a:srgbClr val="C67573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41"/>
              <p:cNvSpPr/>
              <p:nvPr/>
            </p:nvSpPr>
            <p:spPr>
              <a:xfrm>
                <a:off x="3379100" y="3402800"/>
                <a:ext cx="54225" cy="54225"/>
              </a:xfrm>
              <a:custGeom>
                <a:rect b="b" l="l" r="r" t="t"/>
                <a:pathLst>
                  <a:path extrusionOk="0" h="2169" w="2169">
                    <a:moveTo>
                      <a:pt x="1091" y="1"/>
                    </a:moveTo>
                    <a:cubicBezTo>
                      <a:pt x="481" y="1"/>
                      <a:pt x="1" y="481"/>
                      <a:pt x="1" y="1078"/>
                    </a:cubicBezTo>
                    <a:cubicBezTo>
                      <a:pt x="1" y="1688"/>
                      <a:pt x="481" y="2168"/>
                      <a:pt x="1091" y="2168"/>
                    </a:cubicBezTo>
                    <a:cubicBezTo>
                      <a:pt x="1688" y="2168"/>
                      <a:pt x="2168" y="1688"/>
                      <a:pt x="2168" y="1078"/>
                    </a:cubicBezTo>
                    <a:cubicBezTo>
                      <a:pt x="2168" y="481"/>
                      <a:pt x="1688" y="1"/>
                      <a:pt x="10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100013" rotWithShape="0" algn="bl">
                  <a:srgbClr val="BEAA4D"/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41"/>
              <p:cNvSpPr/>
              <p:nvPr/>
            </p:nvSpPr>
            <p:spPr>
              <a:xfrm>
                <a:off x="3395000" y="3344725"/>
                <a:ext cx="23075" cy="22725"/>
              </a:xfrm>
              <a:custGeom>
                <a:rect b="b" l="l" r="r" t="t"/>
                <a:pathLst>
                  <a:path extrusionOk="0" h="909" w="923">
                    <a:moveTo>
                      <a:pt x="455" y="0"/>
                    </a:moveTo>
                    <a:cubicBezTo>
                      <a:pt x="209" y="0"/>
                      <a:pt x="1" y="195"/>
                      <a:pt x="1" y="455"/>
                    </a:cubicBezTo>
                    <a:cubicBezTo>
                      <a:pt x="1" y="688"/>
                      <a:pt x="196" y="909"/>
                      <a:pt x="455" y="909"/>
                    </a:cubicBezTo>
                    <a:cubicBezTo>
                      <a:pt x="715" y="909"/>
                      <a:pt x="922" y="701"/>
                      <a:pt x="909" y="455"/>
                    </a:cubicBezTo>
                    <a:cubicBezTo>
                      <a:pt x="909" y="208"/>
                      <a:pt x="689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41"/>
              <p:cNvSpPr/>
              <p:nvPr/>
            </p:nvSpPr>
            <p:spPr>
              <a:xfrm>
                <a:off x="3401825" y="3355750"/>
                <a:ext cx="9100" cy="57800"/>
              </a:xfrm>
              <a:custGeom>
                <a:rect b="b" l="l" r="r" t="t"/>
                <a:pathLst>
                  <a:path extrusionOk="0" h="2312" w="364">
                    <a:moveTo>
                      <a:pt x="0" y="1"/>
                    </a:moveTo>
                    <a:lnTo>
                      <a:pt x="0" y="2311"/>
                    </a:lnTo>
                    <a:lnTo>
                      <a:pt x="364" y="2311"/>
                    </a:ln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41"/>
              <p:cNvSpPr/>
              <p:nvPr/>
            </p:nvSpPr>
            <p:spPr>
              <a:xfrm>
                <a:off x="3349900" y="3358350"/>
                <a:ext cx="26000" cy="22950"/>
              </a:xfrm>
              <a:custGeom>
                <a:rect b="b" l="l" r="r" t="t"/>
                <a:pathLst>
                  <a:path extrusionOk="0" h="918" w="1040">
                    <a:moveTo>
                      <a:pt x="517" y="0"/>
                    </a:moveTo>
                    <a:cubicBezTo>
                      <a:pt x="421" y="0"/>
                      <a:pt x="323" y="29"/>
                      <a:pt x="234" y="91"/>
                    </a:cubicBezTo>
                    <a:cubicBezTo>
                      <a:pt x="53" y="234"/>
                      <a:pt x="1" y="520"/>
                      <a:pt x="143" y="740"/>
                    </a:cubicBezTo>
                    <a:cubicBezTo>
                      <a:pt x="228" y="856"/>
                      <a:pt x="369" y="917"/>
                      <a:pt x="512" y="917"/>
                    </a:cubicBezTo>
                    <a:cubicBezTo>
                      <a:pt x="610" y="917"/>
                      <a:pt x="708" y="889"/>
                      <a:pt x="792" y="831"/>
                    </a:cubicBezTo>
                    <a:cubicBezTo>
                      <a:pt x="987" y="688"/>
                      <a:pt x="1039" y="390"/>
                      <a:pt x="883" y="182"/>
                    </a:cubicBezTo>
                    <a:cubicBezTo>
                      <a:pt x="798" y="65"/>
                      <a:pt x="661" y="0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41"/>
              <p:cNvSpPr/>
              <p:nvPr/>
            </p:nvSpPr>
            <p:spPr>
              <a:xfrm>
                <a:off x="3358675" y="3367125"/>
                <a:ext cx="41875" cy="52250"/>
              </a:xfrm>
              <a:custGeom>
                <a:rect b="b" l="l" r="r" t="t"/>
                <a:pathLst>
                  <a:path extrusionOk="0" h="2090" w="1675">
                    <a:moveTo>
                      <a:pt x="312" y="0"/>
                    </a:moveTo>
                    <a:lnTo>
                      <a:pt x="0" y="221"/>
                    </a:lnTo>
                    <a:lnTo>
                      <a:pt x="1363" y="2090"/>
                    </a:lnTo>
                    <a:lnTo>
                      <a:pt x="1675" y="1869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41"/>
              <p:cNvSpPr/>
              <p:nvPr/>
            </p:nvSpPr>
            <p:spPr>
              <a:xfrm>
                <a:off x="3322975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30" y="1"/>
                    </a:moveTo>
                    <a:cubicBezTo>
                      <a:pt x="334" y="1"/>
                      <a:pt x="154" y="123"/>
                      <a:pt x="91" y="322"/>
                    </a:cubicBezTo>
                    <a:cubicBezTo>
                      <a:pt x="0" y="568"/>
                      <a:pt x="130" y="828"/>
                      <a:pt x="377" y="906"/>
                    </a:cubicBezTo>
                    <a:cubicBezTo>
                      <a:pt x="425" y="921"/>
                      <a:pt x="474" y="928"/>
                      <a:pt x="522" y="928"/>
                    </a:cubicBezTo>
                    <a:cubicBezTo>
                      <a:pt x="718" y="928"/>
                      <a:pt x="898" y="806"/>
                      <a:pt x="961" y="607"/>
                    </a:cubicBezTo>
                    <a:cubicBezTo>
                      <a:pt x="1039" y="374"/>
                      <a:pt x="896" y="114"/>
                      <a:pt x="675" y="23"/>
                    </a:cubicBezTo>
                    <a:cubicBezTo>
                      <a:pt x="627" y="8"/>
                      <a:pt x="578" y="1"/>
                      <a:pt x="5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41"/>
              <p:cNvSpPr/>
              <p:nvPr/>
            </p:nvSpPr>
            <p:spPr>
              <a:xfrm>
                <a:off x="3334650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117" y="1"/>
                    </a:moveTo>
                    <a:lnTo>
                      <a:pt x="1" y="351"/>
                    </a:lnTo>
                    <a:lnTo>
                      <a:pt x="2207" y="1065"/>
                    </a:lnTo>
                    <a:lnTo>
                      <a:pt x="2324" y="715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41"/>
              <p:cNvSpPr/>
              <p:nvPr/>
            </p:nvSpPr>
            <p:spPr>
              <a:xfrm>
                <a:off x="3322975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37" y="0"/>
                    </a:moveTo>
                    <a:cubicBezTo>
                      <a:pt x="484" y="0"/>
                      <a:pt x="430" y="10"/>
                      <a:pt x="377" y="29"/>
                    </a:cubicBezTo>
                    <a:cubicBezTo>
                      <a:pt x="130" y="107"/>
                      <a:pt x="0" y="367"/>
                      <a:pt x="91" y="613"/>
                    </a:cubicBezTo>
                    <a:cubicBezTo>
                      <a:pt x="154" y="801"/>
                      <a:pt x="333" y="922"/>
                      <a:pt x="529" y="922"/>
                    </a:cubicBezTo>
                    <a:cubicBezTo>
                      <a:pt x="578" y="922"/>
                      <a:pt x="627" y="914"/>
                      <a:pt x="675" y="899"/>
                    </a:cubicBezTo>
                    <a:cubicBezTo>
                      <a:pt x="909" y="821"/>
                      <a:pt x="1039" y="562"/>
                      <a:pt x="961" y="315"/>
                    </a:cubicBezTo>
                    <a:cubicBezTo>
                      <a:pt x="900" y="122"/>
                      <a:pt x="727" y="0"/>
                      <a:pt x="5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41"/>
              <p:cNvSpPr/>
              <p:nvPr/>
            </p:nvSpPr>
            <p:spPr>
              <a:xfrm>
                <a:off x="3334650" y="343072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2207" y="0"/>
                    </a:moveTo>
                    <a:lnTo>
                      <a:pt x="1" y="714"/>
                    </a:lnTo>
                    <a:lnTo>
                      <a:pt x="117" y="1064"/>
                    </a:lnTo>
                    <a:lnTo>
                      <a:pt x="2324" y="350"/>
                    </a:lnTo>
                    <a:lnTo>
                      <a:pt x="22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41"/>
              <p:cNvSpPr/>
              <p:nvPr/>
            </p:nvSpPr>
            <p:spPr>
              <a:xfrm>
                <a:off x="3349575" y="3478000"/>
                <a:ext cx="26650" cy="23250"/>
              </a:xfrm>
              <a:custGeom>
                <a:rect b="b" l="l" r="r" t="t"/>
                <a:pathLst>
                  <a:path extrusionOk="0" h="930" w="1066">
                    <a:moveTo>
                      <a:pt x="538" y="1"/>
                    </a:moveTo>
                    <a:cubicBezTo>
                      <a:pt x="390" y="1"/>
                      <a:pt x="244" y="66"/>
                      <a:pt x="156" y="186"/>
                    </a:cubicBezTo>
                    <a:cubicBezTo>
                      <a:pt x="1" y="393"/>
                      <a:pt x="40" y="692"/>
                      <a:pt x="247" y="835"/>
                    </a:cubicBezTo>
                    <a:cubicBezTo>
                      <a:pt x="337" y="898"/>
                      <a:pt x="437" y="929"/>
                      <a:pt x="534" y="929"/>
                    </a:cubicBezTo>
                    <a:cubicBezTo>
                      <a:pt x="676" y="929"/>
                      <a:pt x="811" y="862"/>
                      <a:pt x="896" y="731"/>
                    </a:cubicBezTo>
                    <a:cubicBezTo>
                      <a:pt x="1065" y="523"/>
                      <a:pt x="1013" y="225"/>
                      <a:pt x="805" y="82"/>
                    </a:cubicBezTo>
                    <a:cubicBezTo>
                      <a:pt x="725" y="27"/>
                      <a:pt x="631" y="1"/>
                      <a:pt x="5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41"/>
              <p:cNvSpPr/>
              <p:nvPr/>
            </p:nvSpPr>
            <p:spPr>
              <a:xfrm>
                <a:off x="3359325" y="3439800"/>
                <a:ext cx="41550" cy="52600"/>
              </a:xfrm>
              <a:custGeom>
                <a:rect b="b" l="l" r="r" t="t"/>
                <a:pathLst>
                  <a:path extrusionOk="0" h="2104" w="1662">
                    <a:moveTo>
                      <a:pt x="1363" y="0"/>
                    </a:moveTo>
                    <a:lnTo>
                      <a:pt x="0" y="1883"/>
                    </a:lnTo>
                    <a:lnTo>
                      <a:pt x="299" y="2103"/>
                    </a:lnTo>
                    <a:lnTo>
                      <a:pt x="1661" y="221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41"/>
              <p:cNvSpPr/>
              <p:nvPr/>
            </p:nvSpPr>
            <p:spPr>
              <a:xfrm>
                <a:off x="3395000" y="3492375"/>
                <a:ext cx="22750" cy="22725"/>
              </a:xfrm>
              <a:custGeom>
                <a:rect b="b" l="l" r="r" t="t"/>
                <a:pathLst>
                  <a:path extrusionOk="0" h="909" w="910">
                    <a:moveTo>
                      <a:pt x="455" y="0"/>
                    </a:moveTo>
                    <a:cubicBezTo>
                      <a:pt x="209" y="0"/>
                      <a:pt x="1" y="195"/>
                      <a:pt x="1" y="454"/>
                    </a:cubicBezTo>
                    <a:cubicBezTo>
                      <a:pt x="1" y="701"/>
                      <a:pt x="196" y="909"/>
                      <a:pt x="455" y="909"/>
                    </a:cubicBezTo>
                    <a:cubicBezTo>
                      <a:pt x="689" y="909"/>
                      <a:pt x="909" y="714"/>
                      <a:pt x="909" y="454"/>
                    </a:cubicBezTo>
                    <a:cubicBezTo>
                      <a:pt x="909" y="208"/>
                      <a:pt x="702" y="0"/>
                      <a:pt x="4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41"/>
              <p:cNvSpPr/>
              <p:nvPr/>
            </p:nvSpPr>
            <p:spPr>
              <a:xfrm>
                <a:off x="3401825" y="3445650"/>
                <a:ext cx="9100" cy="58100"/>
              </a:xfrm>
              <a:custGeom>
                <a:rect b="b" l="l" r="r" t="t"/>
                <a:pathLst>
                  <a:path extrusionOk="0" h="2324" w="364">
                    <a:moveTo>
                      <a:pt x="0" y="0"/>
                    </a:moveTo>
                    <a:lnTo>
                      <a:pt x="0" y="2323"/>
                    </a:lnTo>
                    <a:lnTo>
                      <a:pt x="364" y="2323"/>
                    </a:lnTo>
                    <a:lnTo>
                      <a:pt x="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41"/>
              <p:cNvSpPr/>
              <p:nvPr/>
            </p:nvSpPr>
            <p:spPr>
              <a:xfrm>
                <a:off x="3436550" y="3478000"/>
                <a:ext cx="26625" cy="22925"/>
              </a:xfrm>
              <a:custGeom>
                <a:rect b="b" l="l" r="r" t="t"/>
                <a:pathLst>
                  <a:path extrusionOk="0" h="917" w="1065">
                    <a:moveTo>
                      <a:pt x="533" y="1"/>
                    </a:moveTo>
                    <a:cubicBezTo>
                      <a:pt x="440" y="1"/>
                      <a:pt x="345" y="27"/>
                      <a:pt x="260" y="82"/>
                    </a:cubicBezTo>
                    <a:cubicBezTo>
                      <a:pt x="52" y="251"/>
                      <a:pt x="0" y="523"/>
                      <a:pt x="169" y="731"/>
                    </a:cubicBezTo>
                    <a:cubicBezTo>
                      <a:pt x="257" y="850"/>
                      <a:pt x="403" y="916"/>
                      <a:pt x="551" y="916"/>
                    </a:cubicBezTo>
                    <a:cubicBezTo>
                      <a:pt x="644" y="916"/>
                      <a:pt x="738" y="890"/>
                      <a:pt x="818" y="835"/>
                    </a:cubicBezTo>
                    <a:cubicBezTo>
                      <a:pt x="1013" y="692"/>
                      <a:pt x="1065" y="393"/>
                      <a:pt x="909" y="186"/>
                    </a:cubicBezTo>
                    <a:cubicBezTo>
                      <a:pt x="821" y="66"/>
                      <a:pt x="680" y="1"/>
                      <a:pt x="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41"/>
              <p:cNvSpPr/>
              <p:nvPr/>
            </p:nvSpPr>
            <p:spPr>
              <a:xfrm>
                <a:off x="3411875" y="3439800"/>
                <a:ext cx="41575" cy="52600"/>
              </a:xfrm>
              <a:custGeom>
                <a:rect b="b" l="l" r="r" t="t"/>
                <a:pathLst>
                  <a:path extrusionOk="0" h="2104" w="1663">
                    <a:moveTo>
                      <a:pt x="299" y="0"/>
                    </a:moveTo>
                    <a:lnTo>
                      <a:pt x="1" y="221"/>
                    </a:lnTo>
                    <a:lnTo>
                      <a:pt x="1364" y="2103"/>
                    </a:lnTo>
                    <a:lnTo>
                      <a:pt x="1662" y="1883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41"/>
              <p:cNvSpPr/>
              <p:nvPr/>
            </p:nvSpPr>
            <p:spPr>
              <a:xfrm>
                <a:off x="3463800" y="3441025"/>
                <a:ext cx="25975" cy="23050"/>
              </a:xfrm>
              <a:custGeom>
                <a:rect b="b" l="l" r="r" t="t"/>
                <a:pathLst>
                  <a:path extrusionOk="0" h="922" w="1039">
                    <a:moveTo>
                      <a:pt x="509" y="0"/>
                    </a:moveTo>
                    <a:cubicBezTo>
                      <a:pt x="324" y="0"/>
                      <a:pt x="150" y="122"/>
                      <a:pt x="78" y="315"/>
                    </a:cubicBezTo>
                    <a:cubicBezTo>
                      <a:pt x="1" y="562"/>
                      <a:pt x="130" y="821"/>
                      <a:pt x="377" y="899"/>
                    </a:cubicBezTo>
                    <a:cubicBezTo>
                      <a:pt x="426" y="914"/>
                      <a:pt x="474" y="922"/>
                      <a:pt x="522" y="922"/>
                    </a:cubicBezTo>
                    <a:cubicBezTo>
                      <a:pt x="715" y="922"/>
                      <a:pt x="888" y="801"/>
                      <a:pt x="961" y="613"/>
                    </a:cubicBezTo>
                    <a:cubicBezTo>
                      <a:pt x="1039" y="367"/>
                      <a:pt x="909" y="107"/>
                      <a:pt x="663" y="29"/>
                    </a:cubicBezTo>
                    <a:cubicBezTo>
                      <a:pt x="612" y="10"/>
                      <a:pt x="560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41"/>
              <p:cNvSpPr/>
              <p:nvPr/>
            </p:nvSpPr>
            <p:spPr>
              <a:xfrm>
                <a:off x="3419675" y="3430075"/>
                <a:ext cx="58100" cy="26625"/>
              </a:xfrm>
              <a:custGeom>
                <a:rect b="b" l="l" r="r" t="t"/>
                <a:pathLst>
                  <a:path extrusionOk="0" h="1065" w="2324">
                    <a:moveTo>
                      <a:pt x="117" y="0"/>
                    </a:moveTo>
                    <a:lnTo>
                      <a:pt x="0" y="351"/>
                    </a:lnTo>
                    <a:lnTo>
                      <a:pt x="2207" y="1064"/>
                    </a:lnTo>
                    <a:lnTo>
                      <a:pt x="2324" y="71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41"/>
              <p:cNvSpPr/>
              <p:nvPr/>
            </p:nvSpPr>
            <p:spPr>
              <a:xfrm>
                <a:off x="3463800" y="3395100"/>
                <a:ext cx="25975" cy="23225"/>
              </a:xfrm>
              <a:custGeom>
                <a:rect b="b" l="l" r="r" t="t"/>
                <a:pathLst>
                  <a:path extrusionOk="0" h="929" w="1039">
                    <a:moveTo>
                      <a:pt x="521" y="1"/>
                    </a:moveTo>
                    <a:cubicBezTo>
                      <a:pt x="474" y="1"/>
                      <a:pt x="425" y="8"/>
                      <a:pt x="377" y="23"/>
                    </a:cubicBezTo>
                    <a:cubicBezTo>
                      <a:pt x="130" y="114"/>
                      <a:pt x="1" y="374"/>
                      <a:pt x="78" y="607"/>
                    </a:cubicBezTo>
                    <a:cubicBezTo>
                      <a:pt x="152" y="806"/>
                      <a:pt x="334" y="928"/>
                      <a:pt x="524" y="928"/>
                    </a:cubicBezTo>
                    <a:cubicBezTo>
                      <a:pt x="570" y="928"/>
                      <a:pt x="617" y="921"/>
                      <a:pt x="663" y="906"/>
                    </a:cubicBezTo>
                    <a:cubicBezTo>
                      <a:pt x="909" y="828"/>
                      <a:pt x="1039" y="568"/>
                      <a:pt x="961" y="322"/>
                    </a:cubicBezTo>
                    <a:cubicBezTo>
                      <a:pt x="888" y="123"/>
                      <a:pt x="714" y="1"/>
                      <a:pt x="5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41"/>
              <p:cNvSpPr/>
              <p:nvPr/>
            </p:nvSpPr>
            <p:spPr>
              <a:xfrm>
                <a:off x="3420325" y="3402475"/>
                <a:ext cx="58100" cy="26650"/>
              </a:xfrm>
              <a:custGeom>
                <a:rect b="b" l="l" r="r" t="t"/>
                <a:pathLst>
                  <a:path extrusionOk="0" h="1066" w="2324">
                    <a:moveTo>
                      <a:pt x="2207" y="1"/>
                    </a:moveTo>
                    <a:lnTo>
                      <a:pt x="0" y="715"/>
                    </a:lnTo>
                    <a:lnTo>
                      <a:pt x="117" y="1065"/>
                    </a:lnTo>
                    <a:lnTo>
                      <a:pt x="2324" y="351"/>
                    </a:lnTo>
                    <a:lnTo>
                      <a:pt x="220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41"/>
              <p:cNvSpPr/>
              <p:nvPr/>
            </p:nvSpPr>
            <p:spPr>
              <a:xfrm>
                <a:off x="3436550" y="3358100"/>
                <a:ext cx="26950" cy="23200"/>
              </a:xfrm>
              <a:custGeom>
                <a:rect b="b" l="l" r="r" t="t"/>
                <a:pathLst>
                  <a:path extrusionOk="0" h="928" w="1078">
                    <a:moveTo>
                      <a:pt x="536" y="1"/>
                    </a:moveTo>
                    <a:cubicBezTo>
                      <a:pt x="393" y="1"/>
                      <a:pt x="254" y="69"/>
                      <a:pt x="169" y="192"/>
                    </a:cubicBezTo>
                    <a:cubicBezTo>
                      <a:pt x="0" y="400"/>
                      <a:pt x="52" y="698"/>
                      <a:pt x="260" y="841"/>
                    </a:cubicBezTo>
                    <a:cubicBezTo>
                      <a:pt x="349" y="899"/>
                      <a:pt x="447" y="927"/>
                      <a:pt x="542" y="927"/>
                    </a:cubicBezTo>
                    <a:cubicBezTo>
                      <a:pt x="682" y="927"/>
                      <a:pt x="816" y="866"/>
                      <a:pt x="909" y="750"/>
                    </a:cubicBezTo>
                    <a:cubicBezTo>
                      <a:pt x="1078" y="530"/>
                      <a:pt x="1026" y="244"/>
                      <a:pt x="818" y="101"/>
                    </a:cubicBezTo>
                    <a:cubicBezTo>
                      <a:pt x="734" y="33"/>
                      <a:pt x="634" y="1"/>
                      <a:pt x="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41"/>
              <p:cNvSpPr/>
              <p:nvPr/>
            </p:nvSpPr>
            <p:spPr>
              <a:xfrm>
                <a:off x="3412200" y="3367425"/>
                <a:ext cx="41900" cy="52275"/>
              </a:xfrm>
              <a:custGeom>
                <a:rect b="b" l="l" r="r" t="t"/>
                <a:pathLst>
                  <a:path extrusionOk="0" h="2091" w="1676">
                    <a:moveTo>
                      <a:pt x="1364" y="1"/>
                    </a:moveTo>
                    <a:lnTo>
                      <a:pt x="1" y="1870"/>
                    </a:lnTo>
                    <a:lnTo>
                      <a:pt x="299" y="2091"/>
                    </a:lnTo>
                    <a:lnTo>
                      <a:pt x="1675" y="222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8901787" y="4912348"/>
            <a:ext cx="249300" cy="266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52639" y="4912348"/>
            <a:ext cx="249300" cy="2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8402021" y="4912348"/>
            <a:ext cx="249300" cy="266100"/>
          </a:xfrm>
          <a:prstGeom prst="rect">
            <a:avLst/>
          </a:prstGeom>
          <a:solidFill>
            <a:srgbClr val="0C0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-10563" y="4912350"/>
            <a:ext cx="8412600" cy="26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8134" l="0" r="0" t="84992"/>
          <a:stretch/>
        </p:blipFill>
        <p:spPr>
          <a:xfrm>
            <a:off x="10300" y="-43225"/>
            <a:ext cx="9144000" cy="419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●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○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■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●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○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■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●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○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Char char="■"/>
              <a:defRPr sz="1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Hangu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://www.mcst.go.kr/usr/child/s_culture/korean/koreanEdu.jsp" TargetMode="External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ua"/>
                <a:ea typeface="Jua"/>
                <a:cs typeface="Jua"/>
                <a:sym typeface="Jua"/>
              </a:rPr>
              <a:t>한</a:t>
            </a:r>
            <a:r>
              <a:rPr lang="en">
                <a:latin typeface="Jua"/>
                <a:ea typeface="Jua"/>
                <a:cs typeface="Jua"/>
                <a:sym typeface="Jua"/>
              </a:rPr>
              <a:t>글 시작하기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333333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Getting Started with Hangul Study</a:t>
            </a:r>
            <a:endParaRPr sz="6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581" name="Google Shape;4581;p42"/>
          <p:cNvSpPr txBox="1"/>
          <p:nvPr/>
        </p:nvSpPr>
        <p:spPr>
          <a:xfrm>
            <a:off x="2097000" y="2525450"/>
            <a:ext cx="495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C0CAF"/>
                </a:solidFill>
                <a:latin typeface="Jua"/>
                <a:ea typeface="Jua"/>
                <a:cs typeface="Jua"/>
                <a:sym typeface="Jua"/>
              </a:rPr>
              <a:t>자음</a:t>
            </a:r>
            <a:r>
              <a:rPr lang="en" sz="4800">
                <a:solidFill>
                  <a:srgbClr val="0C0CAF"/>
                </a:solidFill>
                <a:latin typeface="Jua"/>
                <a:ea typeface="Jua"/>
                <a:cs typeface="Jua"/>
                <a:sym typeface="Jua"/>
              </a:rPr>
              <a:t>과 모음</a:t>
            </a:r>
            <a:endParaRPr sz="4800">
              <a:solidFill>
                <a:srgbClr val="0C0CA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C0CAF"/>
                </a:solidFill>
                <a:latin typeface="Jua"/>
                <a:ea typeface="Jua"/>
                <a:cs typeface="Jua"/>
                <a:sym typeface="Jua"/>
              </a:rPr>
              <a:t>Consonant &amp; vowels</a:t>
            </a:r>
            <a:endParaRPr sz="1800">
              <a:solidFill>
                <a:srgbClr val="0C0CA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51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닿소리 (자음) </a:t>
            </a:r>
            <a:endParaRPr/>
          </a:p>
        </p:txBody>
      </p:sp>
      <p:sp>
        <p:nvSpPr>
          <p:cNvPr id="4684" name="Google Shape;4684;p51"/>
          <p:cNvSpPr txBox="1"/>
          <p:nvPr/>
        </p:nvSpPr>
        <p:spPr>
          <a:xfrm>
            <a:off x="236425" y="1496625"/>
            <a:ext cx="3920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Gum ridge (alveolar) sounds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685" name="Google Shape;46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00" y="1314730"/>
            <a:ext cx="43910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6" name="Google Shape;4686;p51"/>
          <p:cNvPicPr preferRelativeResize="0"/>
          <p:nvPr/>
        </p:nvPicPr>
        <p:blipFill rotWithShape="1">
          <a:blip r:embed="rId4">
            <a:alphaModFix/>
          </a:blip>
          <a:srcRect b="19067" l="0" r="0" t="0"/>
          <a:stretch/>
        </p:blipFill>
        <p:spPr>
          <a:xfrm>
            <a:off x="152400" y="1814025"/>
            <a:ext cx="4177100" cy="18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7" name="Google Shape;4687;p51"/>
          <p:cNvSpPr txBox="1"/>
          <p:nvPr/>
        </p:nvSpPr>
        <p:spPr>
          <a:xfrm>
            <a:off x="2670700" y="3732625"/>
            <a:ext cx="77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reamS</a:t>
            </a:r>
            <a:r>
              <a:rPr lang="en">
                <a:solidFill>
                  <a:srgbClr val="FF0000"/>
                </a:solidFill>
              </a:rPr>
              <a:t>t</a:t>
            </a:r>
            <a:r>
              <a:rPr lang="en"/>
              <a:t>rong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p5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닿소리 (자음) </a:t>
            </a:r>
            <a:endParaRPr/>
          </a:p>
        </p:txBody>
      </p:sp>
      <p:sp>
        <p:nvSpPr>
          <p:cNvPr id="4693" name="Google Shape;4693;p52"/>
          <p:cNvSpPr txBox="1"/>
          <p:nvPr/>
        </p:nvSpPr>
        <p:spPr>
          <a:xfrm>
            <a:off x="236425" y="1496625"/>
            <a:ext cx="3920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Hissing sounds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694" name="Google Shape;46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888" y="1314713"/>
            <a:ext cx="43910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p52"/>
          <p:cNvPicPr preferRelativeResize="0"/>
          <p:nvPr/>
        </p:nvPicPr>
        <p:blipFill rotWithShape="1">
          <a:blip r:embed="rId4">
            <a:alphaModFix/>
          </a:blip>
          <a:srcRect b="20929" l="0" r="0" t="0"/>
          <a:stretch/>
        </p:blipFill>
        <p:spPr>
          <a:xfrm>
            <a:off x="171075" y="1854400"/>
            <a:ext cx="4177076" cy="1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p5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닿소리 (자음) </a:t>
            </a:r>
            <a:endParaRPr/>
          </a:p>
        </p:txBody>
      </p:sp>
      <p:sp>
        <p:nvSpPr>
          <p:cNvPr id="4701" name="Google Shape;4701;p53"/>
          <p:cNvSpPr txBox="1"/>
          <p:nvPr/>
        </p:nvSpPr>
        <p:spPr>
          <a:xfrm>
            <a:off x="236425" y="1496625"/>
            <a:ext cx="3920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Lip sounds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702" name="Google Shape;4702;p53"/>
          <p:cNvPicPr preferRelativeResize="0"/>
          <p:nvPr/>
        </p:nvPicPr>
        <p:blipFill rotWithShape="1">
          <a:blip r:embed="rId3">
            <a:alphaModFix/>
          </a:blip>
          <a:srcRect b="0" l="7251" r="7131" t="0"/>
          <a:stretch/>
        </p:blipFill>
        <p:spPr>
          <a:xfrm>
            <a:off x="4481900" y="1447688"/>
            <a:ext cx="4350400" cy="295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3" name="Google Shape;47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63725"/>
            <a:ext cx="4177100" cy="2219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7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5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닿소리 (자음) </a:t>
            </a:r>
            <a:endParaRPr/>
          </a:p>
        </p:txBody>
      </p:sp>
      <p:sp>
        <p:nvSpPr>
          <p:cNvPr id="4709" name="Google Shape;4709;p54"/>
          <p:cNvSpPr txBox="1"/>
          <p:nvPr/>
        </p:nvSpPr>
        <p:spPr>
          <a:xfrm>
            <a:off x="367100" y="1344225"/>
            <a:ext cx="3920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Throat sounds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710" name="Google Shape;47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888" y="1314725"/>
            <a:ext cx="439102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1" name="Google Shape;4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75" y="1596275"/>
            <a:ext cx="2374266" cy="31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55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단어 </a:t>
            </a:r>
            <a:endParaRPr/>
          </a:p>
        </p:txBody>
      </p:sp>
      <p:pic>
        <p:nvPicPr>
          <p:cNvPr id="4717" name="Google Shape;47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6325"/>
            <a:ext cx="1362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72225"/>
            <a:ext cx="1362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98163"/>
            <a:ext cx="13620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5950" y="1241563"/>
            <a:ext cx="13620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Google Shape;472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5950" y="2747088"/>
            <a:ext cx="13620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2" name="Google Shape;4722;p55"/>
          <p:cNvSpPr txBox="1"/>
          <p:nvPr/>
        </p:nvSpPr>
        <p:spPr>
          <a:xfrm>
            <a:off x="1861557" y="1502888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고기</a:t>
            </a:r>
            <a:endParaRPr/>
          </a:p>
        </p:txBody>
      </p:sp>
      <p:sp>
        <p:nvSpPr>
          <p:cNvPr id="4723" name="Google Shape;4723;p55"/>
          <p:cNvSpPr txBox="1"/>
          <p:nvPr/>
        </p:nvSpPr>
        <p:spPr>
          <a:xfrm>
            <a:off x="1861557" y="2679088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나무</a:t>
            </a:r>
            <a:endParaRPr/>
          </a:p>
        </p:txBody>
      </p:sp>
      <p:sp>
        <p:nvSpPr>
          <p:cNvPr id="4724" name="Google Shape;4724;p55"/>
          <p:cNvSpPr txBox="1"/>
          <p:nvPr/>
        </p:nvSpPr>
        <p:spPr>
          <a:xfrm>
            <a:off x="1810457" y="3959500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모자</a:t>
            </a:r>
            <a:endParaRPr/>
          </a:p>
        </p:txBody>
      </p:sp>
      <p:sp>
        <p:nvSpPr>
          <p:cNvPr id="4725" name="Google Shape;4725;p55"/>
          <p:cNvSpPr txBox="1"/>
          <p:nvPr/>
        </p:nvSpPr>
        <p:spPr>
          <a:xfrm>
            <a:off x="6329046" y="1589800"/>
            <a:ext cx="22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어머니</a:t>
            </a:r>
            <a:endParaRPr/>
          </a:p>
        </p:txBody>
      </p:sp>
      <p:sp>
        <p:nvSpPr>
          <p:cNvPr id="4726" name="Google Shape;4726;p55"/>
          <p:cNvSpPr txBox="1"/>
          <p:nvPr/>
        </p:nvSpPr>
        <p:spPr>
          <a:xfrm>
            <a:off x="6329046" y="3098925"/>
            <a:ext cx="22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아버지</a:t>
            </a:r>
            <a:endParaRPr/>
          </a:p>
        </p:txBody>
      </p:sp>
      <p:sp>
        <p:nvSpPr>
          <p:cNvPr id="4727" name="Google Shape;4727;p55"/>
          <p:cNvSpPr txBox="1"/>
          <p:nvPr/>
        </p:nvSpPr>
        <p:spPr>
          <a:xfrm>
            <a:off x="6238025" y="1241575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Mother</a:t>
            </a:r>
            <a:endParaRPr/>
          </a:p>
        </p:txBody>
      </p:sp>
      <p:sp>
        <p:nvSpPr>
          <p:cNvPr id="4728" name="Google Shape;4728;p55"/>
          <p:cNvSpPr txBox="1"/>
          <p:nvPr/>
        </p:nvSpPr>
        <p:spPr>
          <a:xfrm>
            <a:off x="6238025" y="2747100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</a:t>
            </a:r>
            <a:r>
              <a:rPr lang="en"/>
              <a:t>ther</a:t>
            </a:r>
            <a:endParaRPr/>
          </a:p>
        </p:txBody>
      </p:sp>
      <p:sp>
        <p:nvSpPr>
          <p:cNvPr id="4729" name="Google Shape;4729;p55"/>
          <p:cNvSpPr txBox="1"/>
          <p:nvPr/>
        </p:nvSpPr>
        <p:spPr>
          <a:xfrm>
            <a:off x="1673775" y="1241575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Meat</a:t>
            </a:r>
            <a:endParaRPr/>
          </a:p>
        </p:txBody>
      </p:sp>
      <p:sp>
        <p:nvSpPr>
          <p:cNvPr id="4730" name="Google Shape;4730;p55"/>
          <p:cNvSpPr txBox="1"/>
          <p:nvPr/>
        </p:nvSpPr>
        <p:spPr>
          <a:xfrm>
            <a:off x="1673775" y="2469875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endParaRPr/>
          </a:p>
        </p:txBody>
      </p:sp>
      <p:sp>
        <p:nvSpPr>
          <p:cNvPr id="4731" name="Google Shape;4731;p55"/>
          <p:cNvSpPr txBox="1"/>
          <p:nvPr/>
        </p:nvSpPr>
        <p:spPr>
          <a:xfrm>
            <a:off x="1673775" y="3698125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5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p56"/>
          <p:cNvSpPr txBox="1"/>
          <p:nvPr/>
        </p:nvSpPr>
        <p:spPr>
          <a:xfrm>
            <a:off x="280050" y="578750"/>
            <a:ext cx="8728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ㄱ ㄴ ㄷ ㄹ ㅁ ㅂ ㅅ ㅇ ㅈ ㅊ ㅋ ㅌ ㅍ ㅎ</a:t>
            </a:r>
            <a:endParaRPr b="1" sz="38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7" name="Google Shape;4737;p56"/>
          <p:cNvSpPr txBox="1"/>
          <p:nvPr/>
        </p:nvSpPr>
        <p:spPr>
          <a:xfrm>
            <a:off x="280050" y="4013975"/>
            <a:ext cx="8728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ㅏ ㅑ ㅓ ㅕ ㅗ ㅛ ㅜ ㅠ ㅡㅣ</a:t>
            </a:r>
            <a:endParaRPr b="1" sz="38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8" name="Google Shape;4738;p56"/>
          <p:cNvSpPr txBox="1"/>
          <p:nvPr/>
        </p:nvSpPr>
        <p:spPr>
          <a:xfrm>
            <a:off x="280050" y="1530925"/>
            <a:ext cx="86907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28BF1"/>
                </a:solidFill>
              </a:rPr>
              <a:t>Singer</a:t>
            </a:r>
            <a:r>
              <a:rPr b="1" lang="en" sz="3000">
                <a:solidFill>
                  <a:srgbClr val="328BF1"/>
                </a:solidFill>
              </a:rPr>
              <a:t>    Butterfly</a:t>
            </a:r>
            <a:r>
              <a:rPr b="1" lang="en" sz="3000">
                <a:solidFill>
                  <a:srgbClr val="328BF1"/>
                </a:solidFill>
              </a:rPr>
              <a:t>    Iron    Pants    Baby    </a:t>
            </a:r>
            <a:endParaRPr b="1" sz="3000">
              <a:solidFill>
                <a:srgbClr val="328BF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28BF1"/>
                </a:solidFill>
              </a:rPr>
              <a:t>Milk    Cucumber   Tree    </a:t>
            </a:r>
            <a:r>
              <a:rPr b="1" lang="en" sz="3000">
                <a:solidFill>
                  <a:srgbClr val="328BF1"/>
                </a:solidFill>
              </a:rPr>
              <a:t>Piano   Eggplant    Ostrich   Cow    </a:t>
            </a:r>
            <a:r>
              <a:rPr b="1" lang="en" sz="3000">
                <a:solidFill>
                  <a:srgbClr val="328BF1"/>
                </a:solidFill>
              </a:rPr>
              <a:t>Hat    Father    Mother   </a:t>
            </a:r>
            <a:endParaRPr b="1" sz="3000">
              <a:solidFill>
                <a:srgbClr val="328BF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rgbClr val="328BF1"/>
                </a:solidFill>
              </a:rPr>
              <a:t>Kid (Child)    Meat     Pocket    Bus    Rain</a:t>
            </a:r>
            <a:endParaRPr sz="3000">
              <a:solidFill>
                <a:srgbClr val="328BF1"/>
              </a:solidFill>
            </a:endParaRPr>
          </a:p>
        </p:txBody>
      </p:sp>
      <p:sp>
        <p:nvSpPr>
          <p:cNvPr id="4739" name="Google Shape;4739;p56"/>
          <p:cNvSpPr txBox="1"/>
          <p:nvPr/>
        </p:nvSpPr>
        <p:spPr>
          <a:xfrm>
            <a:off x="958450" y="1577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가수</a:t>
            </a:r>
            <a:endParaRPr b="1" sz="3000"/>
          </a:p>
        </p:txBody>
      </p:sp>
      <p:sp>
        <p:nvSpPr>
          <p:cNvPr id="4740" name="Google Shape;4740;p56"/>
          <p:cNvSpPr txBox="1"/>
          <p:nvPr/>
        </p:nvSpPr>
        <p:spPr>
          <a:xfrm>
            <a:off x="2511050" y="1577600"/>
            <a:ext cx="17550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나비</a:t>
            </a:r>
            <a:endParaRPr b="1" sz="3000"/>
          </a:p>
        </p:txBody>
      </p:sp>
      <p:sp>
        <p:nvSpPr>
          <p:cNvPr id="4741" name="Google Shape;4741;p56"/>
          <p:cNvSpPr txBox="1"/>
          <p:nvPr/>
        </p:nvSpPr>
        <p:spPr>
          <a:xfrm>
            <a:off x="4320600" y="1577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다리미</a:t>
            </a:r>
            <a:endParaRPr b="1" sz="3000"/>
          </a:p>
        </p:txBody>
      </p:sp>
      <p:sp>
        <p:nvSpPr>
          <p:cNvPr id="4742" name="Google Shape;4742;p56"/>
          <p:cNvSpPr txBox="1"/>
          <p:nvPr/>
        </p:nvSpPr>
        <p:spPr>
          <a:xfrm>
            <a:off x="5758150" y="1577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바지</a:t>
            </a:r>
            <a:endParaRPr b="1" sz="3000"/>
          </a:p>
        </p:txBody>
      </p:sp>
      <p:sp>
        <p:nvSpPr>
          <p:cNvPr id="4743" name="Google Shape;4743;p56"/>
          <p:cNvSpPr txBox="1"/>
          <p:nvPr/>
        </p:nvSpPr>
        <p:spPr>
          <a:xfrm>
            <a:off x="7206600" y="1577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아기</a:t>
            </a:r>
            <a:endParaRPr b="1" sz="3000"/>
          </a:p>
        </p:txBody>
      </p:sp>
      <p:sp>
        <p:nvSpPr>
          <p:cNvPr id="4744" name="Google Shape;4744;p56"/>
          <p:cNvSpPr txBox="1"/>
          <p:nvPr/>
        </p:nvSpPr>
        <p:spPr>
          <a:xfrm>
            <a:off x="603725" y="21098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우유</a:t>
            </a:r>
            <a:endParaRPr b="1" sz="3000"/>
          </a:p>
        </p:txBody>
      </p:sp>
      <p:sp>
        <p:nvSpPr>
          <p:cNvPr id="4745" name="Google Shape;4745;p56"/>
          <p:cNvSpPr txBox="1"/>
          <p:nvPr/>
        </p:nvSpPr>
        <p:spPr>
          <a:xfrm>
            <a:off x="2025650" y="2109800"/>
            <a:ext cx="19602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오이</a:t>
            </a:r>
            <a:endParaRPr b="1" sz="3000"/>
          </a:p>
        </p:txBody>
      </p:sp>
      <p:sp>
        <p:nvSpPr>
          <p:cNvPr id="4746" name="Google Shape;4746;p56"/>
          <p:cNvSpPr txBox="1"/>
          <p:nvPr/>
        </p:nvSpPr>
        <p:spPr>
          <a:xfrm>
            <a:off x="1163825" y="2601600"/>
            <a:ext cx="14967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타조</a:t>
            </a:r>
            <a:endParaRPr b="1" sz="3000"/>
          </a:p>
        </p:txBody>
      </p:sp>
      <p:sp>
        <p:nvSpPr>
          <p:cNvPr id="4747" name="Google Shape;4747;p56"/>
          <p:cNvSpPr txBox="1"/>
          <p:nvPr/>
        </p:nvSpPr>
        <p:spPr>
          <a:xfrm>
            <a:off x="5233800" y="21098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피아노</a:t>
            </a:r>
            <a:endParaRPr b="1" sz="3000"/>
          </a:p>
        </p:txBody>
      </p:sp>
      <p:sp>
        <p:nvSpPr>
          <p:cNvPr id="4748" name="Google Shape;4748;p56"/>
          <p:cNvSpPr txBox="1"/>
          <p:nvPr/>
        </p:nvSpPr>
        <p:spPr>
          <a:xfrm>
            <a:off x="6746050" y="2109800"/>
            <a:ext cx="17673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가지</a:t>
            </a:r>
            <a:endParaRPr b="1" sz="3000"/>
          </a:p>
        </p:txBody>
      </p:sp>
      <p:sp>
        <p:nvSpPr>
          <p:cNvPr id="4749" name="Google Shape;4749;p56"/>
          <p:cNvSpPr txBox="1"/>
          <p:nvPr/>
        </p:nvSpPr>
        <p:spPr>
          <a:xfrm>
            <a:off x="2660525" y="2601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소</a:t>
            </a:r>
            <a:endParaRPr b="1" sz="3000"/>
          </a:p>
        </p:txBody>
      </p:sp>
      <p:sp>
        <p:nvSpPr>
          <p:cNvPr id="4750" name="Google Shape;4750;p56"/>
          <p:cNvSpPr txBox="1"/>
          <p:nvPr/>
        </p:nvSpPr>
        <p:spPr>
          <a:xfrm>
            <a:off x="3780700" y="2601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모자</a:t>
            </a:r>
            <a:endParaRPr b="1" sz="3000"/>
          </a:p>
        </p:txBody>
      </p:sp>
      <p:sp>
        <p:nvSpPr>
          <p:cNvPr id="4751" name="Google Shape;4751;p56"/>
          <p:cNvSpPr txBox="1"/>
          <p:nvPr/>
        </p:nvSpPr>
        <p:spPr>
          <a:xfrm>
            <a:off x="3780700" y="21098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나무</a:t>
            </a:r>
            <a:endParaRPr b="1" sz="3000"/>
          </a:p>
        </p:txBody>
      </p:sp>
      <p:sp>
        <p:nvSpPr>
          <p:cNvPr id="4752" name="Google Shape;4752;p56"/>
          <p:cNvSpPr txBox="1"/>
          <p:nvPr/>
        </p:nvSpPr>
        <p:spPr>
          <a:xfrm>
            <a:off x="5087500" y="2601600"/>
            <a:ext cx="14532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아버지</a:t>
            </a:r>
            <a:endParaRPr b="1" sz="3000"/>
          </a:p>
        </p:txBody>
      </p:sp>
      <p:sp>
        <p:nvSpPr>
          <p:cNvPr id="4753" name="Google Shape;4753;p56"/>
          <p:cNvSpPr txBox="1"/>
          <p:nvPr/>
        </p:nvSpPr>
        <p:spPr>
          <a:xfrm>
            <a:off x="6746050" y="260160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어머니</a:t>
            </a:r>
            <a:endParaRPr b="1" sz="3000"/>
          </a:p>
        </p:txBody>
      </p:sp>
      <p:sp>
        <p:nvSpPr>
          <p:cNvPr id="4754" name="Google Shape;4754;p56"/>
          <p:cNvSpPr txBox="1"/>
          <p:nvPr/>
        </p:nvSpPr>
        <p:spPr>
          <a:xfrm>
            <a:off x="932075" y="3103950"/>
            <a:ext cx="19602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아이</a:t>
            </a:r>
            <a:endParaRPr b="1" sz="3000"/>
          </a:p>
        </p:txBody>
      </p:sp>
      <p:sp>
        <p:nvSpPr>
          <p:cNvPr id="4755" name="Google Shape;4755;p56"/>
          <p:cNvSpPr txBox="1"/>
          <p:nvPr/>
        </p:nvSpPr>
        <p:spPr>
          <a:xfrm>
            <a:off x="3023075" y="310395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고기</a:t>
            </a:r>
            <a:endParaRPr b="1" sz="3000"/>
          </a:p>
        </p:txBody>
      </p:sp>
      <p:sp>
        <p:nvSpPr>
          <p:cNvPr id="4756" name="Google Shape;4756;p56"/>
          <p:cNvSpPr txBox="1"/>
          <p:nvPr/>
        </p:nvSpPr>
        <p:spPr>
          <a:xfrm>
            <a:off x="4647350" y="310395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주머니</a:t>
            </a:r>
            <a:endParaRPr b="1" sz="3000"/>
          </a:p>
        </p:txBody>
      </p:sp>
      <p:sp>
        <p:nvSpPr>
          <p:cNvPr id="4757" name="Google Shape;4757;p56"/>
          <p:cNvSpPr txBox="1"/>
          <p:nvPr/>
        </p:nvSpPr>
        <p:spPr>
          <a:xfrm>
            <a:off x="6028900" y="310395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버스</a:t>
            </a:r>
            <a:endParaRPr b="1" sz="3000"/>
          </a:p>
        </p:txBody>
      </p:sp>
      <p:sp>
        <p:nvSpPr>
          <p:cNvPr id="4758" name="Google Shape;4758;p56"/>
          <p:cNvSpPr txBox="1"/>
          <p:nvPr/>
        </p:nvSpPr>
        <p:spPr>
          <a:xfrm>
            <a:off x="7298325" y="3103950"/>
            <a:ext cx="1306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비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p57"/>
          <p:cNvSpPr txBox="1"/>
          <p:nvPr/>
        </p:nvSpPr>
        <p:spPr>
          <a:xfrm>
            <a:off x="280050" y="578750"/>
            <a:ext cx="8728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ㄱ ㄴ ㄷ ㄹ ㅁ ㅂ ㅅ ㅇ ㅈ ㅊ ㅋ ㅌ ㅍ ㅎ</a:t>
            </a:r>
            <a:endParaRPr b="1" sz="38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4" name="Google Shape;4764;p57"/>
          <p:cNvSpPr txBox="1"/>
          <p:nvPr/>
        </p:nvSpPr>
        <p:spPr>
          <a:xfrm>
            <a:off x="280050" y="4013975"/>
            <a:ext cx="87282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999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ㅏ ㅑ ㅓ ㅕ ㅗ ㅛ ㅜ ㅠ ㅡㅣ</a:t>
            </a:r>
            <a:endParaRPr b="1" sz="3800">
              <a:solidFill>
                <a:srgbClr val="999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5" name="Google Shape;4765;p57"/>
          <p:cNvSpPr txBox="1"/>
          <p:nvPr/>
        </p:nvSpPr>
        <p:spPr>
          <a:xfrm>
            <a:off x="280050" y="1530925"/>
            <a:ext cx="8690700" cy="23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28BF1"/>
                </a:solidFill>
              </a:rPr>
              <a:t>Cooking    Cookie    Teacher   Tofu    Ski    Cosmos (Space)    Nephew / Niece    Moving    </a:t>
            </a:r>
            <a:r>
              <a:rPr b="1" lang="en" sz="3000">
                <a:solidFill>
                  <a:srgbClr val="328BF1"/>
                </a:solidFill>
              </a:rPr>
              <a:t>Parking    Train    Counting One    Ladder    Ticket    One day    Street    Road    Here  There</a:t>
            </a:r>
            <a:endParaRPr b="1" sz="3000">
              <a:solidFill>
                <a:srgbClr val="328BF1"/>
              </a:solidFill>
            </a:endParaRPr>
          </a:p>
        </p:txBody>
      </p:sp>
      <p:sp>
        <p:nvSpPr>
          <p:cNvPr id="4766" name="Google Shape;4766;p57"/>
          <p:cNvSpPr txBox="1"/>
          <p:nvPr/>
        </p:nvSpPr>
        <p:spPr>
          <a:xfrm>
            <a:off x="958450" y="1577600"/>
            <a:ext cx="1588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요리</a:t>
            </a:r>
            <a:endParaRPr b="1" sz="3000"/>
          </a:p>
        </p:txBody>
      </p:sp>
      <p:sp>
        <p:nvSpPr>
          <p:cNvPr id="4767" name="Google Shape;4767;p57"/>
          <p:cNvSpPr txBox="1"/>
          <p:nvPr/>
        </p:nvSpPr>
        <p:spPr>
          <a:xfrm>
            <a:off x="2709625" y="1577600"/>
            <a:ext cx="1588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쿠키</a:t>
            </a:r>
            <a:endParaRPr b="1" sz="3000"/>
          </a:p>
        </p:txBody>
      </p:sp>
      <p:sp>
        <p:nvSpPr>
          <p:cNvPr id="4768" name="Google Shape;4768;p57"/>
          <p:cNvSpPr txBox="1"/>
          <p:nvPr/>
        </p:nvSpPr>
        <p:spPr>
          <a:xfrm>
            <a:off x="4119275" y="1577600"/>
            <a:ext cx="21396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교사(선생님)</a:t>
            </a:r>
            <a:endParaRPr b="1" sz="3000"/>
          </a:p>
        </p:txBody>
      </p:sp>
      <p:sp>
        <p:nvSpPr>
          <p:cNvPr id="4769" name="Google Shape;4769;p57"/>
          <p:cNvSpPr txBox="1"/>
          <p:nvPr/>
        </p:nvSpPr>
        <p:spPr>
          <a:xfrm>
            <a:off x="6308625" y="1577600"/>
            <a:ext cx="9051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두부</a:t>
            </a:r>
            <a:endParaRPr b="1" sz="3000"/>
          </a:p>
        </p:txBody>
      </p:sp>
      <p:sp>
        <p:nvSpPr>
          <p:cNvPr id="4770" name="Google Shape;4770;p57"/>
          <p:cNvSpPr txBox="1"/>
          <p:nvPr/>
        </p:nvSpPr>
        <p:spPr>
          <a:xfrm>
            <a:off x="7522525" y="1577600"/>
            <a:ext cx="9051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스키</a:t>
            </a:r>
            <a:endParaRPr b="1" sz="3000"/>
          </a:p>
        </p:txBody>
      </p:sp>
      <p:sp>
        <p:nvSpPr>
          <p:cNvPr id="4771" name="Google Shape;4771;p57"/>
          <p:cNvSpPr txBox="1"/>
          <p:nvPr/>
        </p:nvSpPr>
        <p:spPr>
          <a:xfrm>
            <a:off x="580350" y="2109800"/>
            <a:ext cx="30513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우주</a:t>
            </a:r>
            <a:endParaRPr b="1" sz="3000"/>
          </a:p>
        </p:txBody>
      </p:sp>
      <p:sp>
        <p:nvSpPr>
          <p:cNvPr id="4772" name="Google Shape;4772;p57"/>
          <p:cNvSpPr txBox="1"/>
          <p:nvPr/>
        </p:nvSpPr>
        <p:spPr>
          <a:xfrm>
            <a:off x="3843950" y="2109800"/>
            <a:ext cx="30513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조카</a:t>
            </a:r>
            <a:endParaRPr b="1" sz="3000"/>
          </a:p>
        </p:txBody>
      </p:sp>
      <p:sp>
        <p:nvSpPr>
          <p:cNvPr id="4773" name="Google Shape;4773;p57"/>
          <p:cNvSpPr txBox="1"/>
          <p:nvPr/>
        </p:nvSpPr>
        <p:spPr>
          <a:xfrm>
            <a:off x="6994800" y="2109800"/>
            <a:ext cx="20136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이사</a:t>
            </a:r>
            <a:endParaRPr b="1" sz="3000"/>
          </a:p>
        </p:txBody>
      </p:sp>
      <p:sp>
        <p:nvSpPr>
          <p:cNvPr id="4774" name="Google Shape;4774;p57"/>
          <p:cNvSpPr txBox="1"/>
          <p:nvPr/>
        </p:nvSpPr>
        <p:spPr>
          <a:xfrm>
            <a:off x="913325" y="2642000"/>
            <a:ext cx="15552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주차</a:t>
            </a:r>
            <a:endParaRPr b="1" sz="3000"/>
          </a:p>
        </p:txBody>
      </p:sp>
      <p:sp>
        <p:nvSpPr>
          <p:cNvPr id="4775" name="Google Shape;4775;p57"/>
          <p:cNvSpPr txBox="1"/>
          <p:nvPr/>
        </p:nvSpPr>
        <p:spPr>
          <a:xfrm>
            <a:off x="2351645" y="2642000"/>
            <a:ext cx="15552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기차</a:t>
            </a:r>
            <a:endParaRPr b="1" sz="3000"/>
          </a:p>
        </p:txBody>
      </p:sp>
      <p:sp>
        <p:nvSpPr>
          <p:cNvPr id="4776" name="Google Shape;4776;p57"/>
          <p:cNvSpPr txBox="1"/>
          <p:nvPr/>
        </p:nvSpPr>
        <p:spPr>
          <a:xfrm>
            <a:off x="4076175" y="2642000"/>
            <a:ext cx="26199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하나</a:t>
            </a:r>
            <a:endParaRPr b="1" sz="3000"/>
          </a:p>
        </p:txBody>
      </p:sp>
      <p:sp>
        <p:nvSpPr>
          <p:cNvPr id="4777" name="Google Shape;4777;p57"/>
          <p:cNvSpPr txBox="1"/>
          <p:nvPr/>
        </p:nvSpPr>
        <p:spPr>
          <a:xfrm>
            <a:off x="6895251" y="2642000"/>
            <a:ext cx="18876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사다리</a:t>
            </a:r>
            <a:endParaRPr b="1" sz="3000"/>
          </a:p>
        </p:txBody>
      </p:sp>
      <p:sp>
        <p:nvSpPr>
          <p:cNvPr id="4778" name="Google Shape;4778;p57"/>
          <p:cNvSpPr txBox="1"/>
          <p:nvPr/>
        </p:nvSpPr>
        <p:spPr>
          <a:xfrm>
            <a:off x="368100" y="3174200"/>
            <a:ext cx="13104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차표</a:t>
            </a:r>
            <a:endParaRPr b="1" sz="3000"/>
          </a:p>
        </p:txBody>
      </p:sp>
      <p:sp>
        <p:nvSpPr>
          <p:cNvPr id="4779" name="Google Shape;4779;p57"/>
          <p:cNvSpPr txBox="1"/>
          <p:nvPr/>
        </p:nvSpPr>
        <p:spPr>
          <a:xfrm>
            <a:off x="1890475" y="3174200"/>
            <a:ext cx="15888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하루</a:t>
            </a:r>
            <a:endParaRPr b="1" sz="3000"/>
          </a:p>
        </p:txBody>
      </p:sp>
      <p:sp>
        <p:nvSpPr>
          <p:cNvPr id="4780" name="Google Shape;4780;p57"/>
          <p:cNvSpPr txBox="1"/>
          <p:nvPr/>
        </p:nvSpPr>
        <p:spPr>
          <a:xfrm>
            <a:off x="3691250" y="3174200"/>
            <a:ext cx="13104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거리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(보도)</a:t>
            </a:r>
            <a:endParaRPr b="1" sz="3000"/>
          </a:p>
        </p:txBody>
      </p:sp>
      <p:sp>
        <p:nvSpPr>
          <p:cNvPr id="4781" name="Google Shape;4781;p57"/>
          <p:cNvSpPr txBox="1"/>
          <p:nvPr/>
        </p:nvSpPr>
        <p:spPr>
          <a:xfrm>
            <a:off x="5134000" y="3174200"/>
            <a:ext cx="13104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도로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(차도)</a:t>
            </a:r>
            <a:endParaRPr b="1" sz="3000"/>
          </a:p>
        </p:txBody>
      </p:sp>
      <p:sp>
        <p:nvSpPr>
          <p:cNvPr id="4782" name="Google Shape;4782;p57"/>
          <p:cNvSpPr txBox="1"/>
          <p:nvPr/>
        </p:nvSpPr>
        <p:spPr>
          <a:xfrm>
            <a:off x="6444400" y="3174200"/>
            <a:ext cx="13104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여기</a:t>
            </a:r>
            <a:endParaRPr b="1" sz="3000"/>
          </a:p>
        </p:txBody>
      </p:sp>
      <p:sp>
        <p:nvSpPr>
          <p:cNvPr id="4783" name="Google Shape;4783;p57"/>
          <p:cNvSpPr txBox="1"/>
          <p:nvPr/>
        </p:nvSpPr>
        <p:spPr>
          <a:xfrm>
            <a:off x="7754800" y="3174200"/>
            <a:ext cx="1310400" cy="53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저기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58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Number 숫자</a:t>
            </a:r>
            <a:endParaRPr/>
          </a:p>
        </p:txBody>
      </p:sp>
      <p:graphicFrame>
        <p:nvGraphicFramePr>
          <p:cNvPr id="4789" name="Google Shape;4789;p58"/>
          <p:cNvGraphicFramePr/>
          <p:nvPr/>
        </p:nvGraphicFramePr>
        <p:xfrm>
          <a:off x="4699075" y="12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{09943652-83EA-484F-A06D-E00B708006B6}</a:tableStyleId>
              </a:tblPr>
              <a:tblGrid>
                <a:gridCol w="923350"/>
                <a:gridCol w="1539425"/>
                <a:gridCol w="1763475"/>
              </a:tblGrid>
              <a:tr h="58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Name / </a:t>
                      </a:r>
                      <a:br>
                        <a:rPr lang="en">
                          <a:solidFill>
                            <a:srgbClr val="FFFFFF"/>
                          </a:solidFill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</a:rPr>
                        <a:t>Reading number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Counting Number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6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육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여섯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7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칠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일곱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8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팔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여덟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9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구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아홉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10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십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열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790" name="Google Shape;4790;p58"/>
          <p:cNvGraphicFramePr/>
          <p:nvPr/>
        </p:nvGraphicFramePr>
        <p:xfrm>
          <a:off x="265025" y="12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{09943652-83EA-484F-A06D-E00B708006B6}</a:tableStyleId>
              </a:tblPr>
              <a:tblGrid>
                <a:gridCol w="923350"/>
                <a:gridCol w="1539425"/>
                <a:gridCol w="1763475"/>
              </a:tblGrid>
              <a:tr h="58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Number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Name (SINO)</a:t>
                      </a:r>
                      <a:br>
                        <a:rPr lang="en">
                          <a:solidFill>
                            <a:srgbClr val="FFFFFF"/>
                          </a:solidFill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</a:rPr>
                        <a:t>Reading number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Counting Number (Traditional Korean)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1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일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하나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2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이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둘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3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삼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셋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4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사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넷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  <a:tr h="5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5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오</a:t>
                      </a:r>
                      <a:endParaRPr sz="27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/>
                        <a:t>다섯</a:t>
                      </a:r>
                      <a:endParaRPr sz="27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4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5" name="Google Shape;47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25" y="0"/>
            <a:ext cx="8292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5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p4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한</a:t>
            </a:r>
            <a:r>
              <a:rPr b="1" lang="en"/>
              <a:t>글</a:t>
            </a:r>
            <a:r>
              <a:rPr lang="en"/>
              <a:t> </a:t>
            </a:r>
            <a:r>
              <a:rPr lang="en"/>
              <a:t>Hangul, Korean alphabet</a:t>
            </a:r>
            <a:endParaRPr/>
          </a:p>
        </p:txBody>
      </p:sp>
      <p:sp>
        <p:nvSpPr>
          <p:cNvPr id="4587" name="Google Shape;4587;p4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02122"/>
                </a:solidFill>
                <a:highlight>
                  <a:srgbClr val="FFFFFF"/>
                </a:highlight>
              </a:rPr>
              <a:t>현재의 한글 Modern Hangul: </a:t>
            </a:r>
            <a:r>
              <a:rPr b="1"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wikipedia</a:t>
            </a:r>
            <a:endParaRPr b="1" sz="11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450"/>
              <a:buChar char="●"/>
            </a:pPr>
            <a:r>
              <a:rPr b="1" lang="en" sz="1450">
                <a:solidFill>
                  <a:srgbClr val="202122"/>
                </a:solidFill>
                <a:highlight>
                  <a:srgbClr val="FFFFFF"/>
                </a:highlight>
              </a:rPr>
              <a:t>24개의 낱자 (음소문자) </a:t>
            </a:r>
            <a:r>
              <a:rPr b="1" lang="en" sz="1450">
                <a:solidFill>
                  <a:srgbClr val="328BF1"/>
                </a:solidFill>
                <a:highlight>
                  <a:srgbClr val="FFFFFF"/>
                </a:highlight>
              </a:rPr>
              <a:t>24 basic letters</a:t>
            </a:r>
            <a:r>
              <a:rPr b="1" lang="en" sz="1450">
                <a:solidFill>
                  <a:srgbClr val="202122"/>
                </a:solidFill>
                <a:highlight>
                  <a:srgbClr val="FFFFFF"/>
                </a:highlight>
              </a:rPr>
              <a:t>: 소리를 본 떠 만든 글자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sz="14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155CC"/>
              </a:buClr>
              <a:buSzPts val="1450"/>
              <a:buChar char="○"/>
            </a:pPr>
            <a:r>
              <a:rPr b="1" lang="en" sz="1450">
                <a:solidFill>
                  <a:srgbClr val="1155CC"/>
                </a:solidFill>
                <a:highlight>
                  <a:srgbClr val="FFFFFF"/>
                </a:highlight>
              </a:rPr>
              <a:t>닿</a:t>
            </a:r>
            <a:r>
              <a:rPr b="1" lang="en" sz="1450">
                <a:solidFill>
                  <a:srgbClr val="1155CC"/>
                </a:solidFill>
                <a:highlight>
                  <a:srgbClr val="FFFFFF"/>
                </a:highlight>
              </a:rPr>
              <a:t>소리</a:t>
            </a:r>
            <a:r>
              <a:rPr b="1" lang="en" sz="1450">
                <a:solidFill>
                  <a:srgbClr val="1155CC"/>
                </a:solidFill>
                <a:highlight>
                  <a:srgbClr val="FFFFFF"/>
                </a:highlight>
              </a:rPr>
              <a:t> (자음) : 14 consonant letters (ㄱ ㄴ ㄷ ㄹ ㅁ ㅂ ㅅ ㅇ ㅈ ㅊ ㅋ ㅌ ㅍ ㅎ) </a:t>
            </a:r>
            <a:endParaRPr b="1" sz="145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155CC"/>
              </a:buClr>
              <a:buSzPts val="1450"/>
              <a:buChar char="○"/>
            </a:pPr>
            <a:r>
              <a:rPr b="1" lang="en" sz="1450">
                <a:solidFill>
                  <a:srgbClr val="1155CC"/>
                </a:solidFill>
                <a:highlight>
                  <a:srgbClr val="FFFFFF"/>
                </a:highlight>
              </a:rPr>
              <a:t>홀소리 (모음) : 10 vowel letters (ㅏ ㅑ ㅓ ㅕ ㅗ ㅛ ㅜ ㅠ ㅡ ㅣ)</a:t>
            </a:r>
            <a:endParaRPr b="1" sz="145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450"/>
              <a:buChar char="○"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겹닿소리: 5 tense consonant letters (ㄲ ㄸ ㅃ ㅆ ㅉ)</a:t>
            </a:r>
            <a:endParaRPr sz="14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450"/>
              <a:buChar char="○"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겹홀소리: 11 complex vowel letters (ㅐ ㅒ ㅔ ㅖ ㅘ ㅙ ㅚ ㅝ ㅞ ㅟ ㅢ)</a:t>
            </a:r>
            <a:endParaRPr sz="14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450"/>
              <a:buChar char="○"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겹받침: 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11 complex consonant letters (ㄳ ㄵ ㄶ ㄺ ㄻ ㄼ ㄽ ㄾ ㄿ ㅀ ㅄ) </a:t>
            </a:r>
            <a:endParaRPr sz="14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50"/>
              <a:buChar char="●"/>
            </a:pPr>
            <a:r>
              <a:rPr lang="en" sz="1450">
                <a:solidFill>
                  <a:srgbClr val="999999"/>
                </a:solidFill>
                <a:highlight>
                  <a:srgbClr val="FFFFFF"/>
                </a:highlight>
              </a:rPr>
              <a:t>Four basic letters in the original alphabet are no longer used: </a:t>
            </a:r>
            <a:endParaRPr sz="145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99999"/>
              </a:buClr>
              <a:buSzPts val="1450"/>
              <a:buChar char="○"/>
            </a:pPr>
            <a:r>
              <a:rPr lang="en" sz="1450">
                <a:solidFill>
                  <a:srgbClr val="999999"/>
                </a:solidFill>
                <a:highlight>
                  <a:srgbClr val="FFFFFF"/>
                </a:highlight>
              </a:rPr>
              <a:t>홀소리: 1 vowel letter (ㆍ) 아래아 </a:t>
            </a:r>
            <a:endParaRPr sz="145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999999"/>
              </a:buClr>
              <a:buSzPts val="1450"/>
              <a:buChar char="○"/>
            </a:pPr>
            <a:r>
              <a:rPr lang="en" sz="1450">
                <a:solidFill>
                  <a:srgbClr val="999999"/>
                </a:solidFill>
                <a:highlight>
                  <a:srgbClr val="FFFFFF"/>
                </a:highlight>
              </a:rPr>
              <a:t>소실자 닿소리: 3 consonant letters (ㅿ 반시옷 ㆁ 옛이응 ㆆ 여린히읗).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p44"/>
          <p:cNvSpPr txBox="1"/>
          <p:nvPr/>
        </p:nvSpPr>
        <p:spPr>
          <a:xfrm>
            <a:off x="713225" y="53950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02122"/>
                </a:solidFill>
                <a:highlight>
                  <a:srgbClr val="FFFFFF"/>
                </a:highlight>
              </a:rPr>
              <a:t>24 basic letters</a:t>
            </a:r>
            <a:endParaRPr b="1" sz="26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4593" name="Google Shape;4593;p44"/>
          <p:cNvGraphicFramePr/>
          <p:nvPr/>
        </p:nvGraphicFramePr>
        <p:xfrm>
          <a:off x="514750" y="101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{09943652-83EA-484F-A06D-E00B708006B6}</a:tableStyleId>
              </a:tblPr>
              <a:tblGrid>
                <a:gridCol w="539925"/>
                <a:gridCol w="1528375"/>
                <a:gridCol w="1528375"/>
                <a:gridCol w="1528375"/>
                <a:gridCol w="1528375"/>
                <a:gridCol w="1528375"/>
              </a:tblGrid>
              <a:tr h="7438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자음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ㄱ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ㄴ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ㄷ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ㄹ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ㅁ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</a:tr>
              <a:tr h="743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ㅂ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ㅅ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ㅇ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ㅈ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ㅊ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</a:tr>
              <a:tr h="743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ㅋ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ㅌ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ㅍ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ㅎ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/>
                </a:tc>
              </a:tr>
              <a:tr h="7438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</a:t>
                      </a:r>
                      <a:endParaRPr b="1"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ㅏ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ㅑ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ㅓ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ㅕ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ㅗ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</a:tr>
              <a:tr h="743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ㅛ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ㅜ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ㅠ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ㅡ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ㅣ</a:t>
                      </a:r>
                      <a:endParaRPr b="1" sz="4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0" marB="0" marR="0" marL="0" anchor="ctr">
                    <a:solidFill>
                      <a:srgbClr val="FEEA90"/>
                    </a:solidFill>
                  </a:tcPr>
                </a:tc>
              </a:tr>
            </a:tbl>
          </a:graphicData>
        </a:graphic>
      </p:graphicFrame>
      <p:sp>
        <p:nvSpPr>
          <p:cNvPr id="4594" name="Google Shape;4594;p44"/>
          <p:cNvSpPr txBox="1"/>
          <p:nvPr/>
        </p:nvSpPr>
        <p:spPr>
          <a:xfrm>
            <a:off x="2129700" y="155735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기역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5" name="Google Shape;4595;p44"/>
          <p:cNvSpPr txBox="1"/>
          <p:nvPr/>
        </p:nvSpPr>
        <p:spPr>
          <a:xfrm>
            <a:off x="3658125" y="155735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니은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6" name="Google Shape;4596;p44"/>
          <p:cNvSpPr txBox="1"/>
          <p:nvPr/>
        </p:nvSpPr>
        <p:spPr>
          <a:xfrm>
            <a:off x="5186500" y="155735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디귿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7" name="Google Shape;4597;p44"/>
          <p:cNvSpPr txBox="1"/>
          <p:nvPr/>
        </p:nvSpPr>
        <p:spPr>
          <a:xfrm>
            <a:off x="6714875" y="155735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리을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8" name="Google Shape;4598;p44"/>
          <p:cNvSpPr txBox="1"/>
          <p:nvPr/>
        </p:nvSpPr>
        <p:spPr>
          <a:xfrm>
            <a:off x="8243200" y="155735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미음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99" name="Google Shape;4599;p44"/>
          <p:cNvSpPr txBox="1"/>
          <p:nvPr/>
        </p:nvSpPr>
        <p:spPr>
          <a:xfrm>
            <a:off x="2129700" y="2285375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비읍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0" name="Google Shape;4600;p44"/>
          <p:cNvSpPr txBox="1"/>
          <p:nvPr/>
        </p:nvSpPr>
        <p:spPr>
          <a:xfrm>
            <a:off x="3658125" y="2285375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시옷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1" name="Google Shape;4601;p44"/>
          <p:cNvSpPr txBox="1"/>
          <p:nvPr/>
        </p:nvSpPr>
        <p:spPr>
          <a:xfrm>
            <a:off x="5186500" y="2285375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이응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2" name="Google Shape;4602;p44"/>
          <p:cNvSpPr txBox="1"/>
          <p:nvPr/>
        </p:nvSpPr>
        <p:spPr>
          <a:xfrm>
            <a:off x="6714875" y="2285375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지읒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3" name="Google Shape;4603;p44"/>
          <p:cNvSpPr txBox="1"/>
          <p:nvPr/>
        </p:nvSpPr>
        <p:spPr>
          <a:xfrm>
            <a:off x="8243200" y="2285375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지읓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4" name="Google Shape;4604;p44"/>
          <p:cNvSpPr txBox="1"/>
          <p:nvPr/>
        </p:nvSpPr>
        <p:spPr>
          <a:xfrm>
            <a:off x="2129700" y="301340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키읔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5" name="Google Shape;4605;p44"/>
          <p:cNvSpPr txBox="1"/>
          <p:nvPr/>
        </p:nvSpPr>
        <p:spPr>
          <a:xfrm>
            <a:off x="3658125" y="301340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티읕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6" name="Google Shape;4606;p44"/>
          <p:cNvSpPr txBox="1"/>
          <p:nvPr/>
        </p:nvSpPr>
        <p:spPr>
          <a:xfrm>
            <a:off x="5186500" y="301340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피읖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7" name="Google Shape;4607;p44"/>
          <p:cNvSpPr txBox="1"/>
          <p:nvPr/>
        </p:nvSpPr>
        <p:spPr>
          <a:xfrm>
            <a:off x="6714875" y="3013400"/>
            <a:ext cx="45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히읗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45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창제 원</a:t>
            </a:r>
            <a:r>
              <a:rPr lang="en"/>
              <a:t>리 the </a:t>
            </a:r>
            <a:r>
              <a:rPr lang="en"/>
              <a:t>principle</a:t>
            </a:r>
            <a:r>
              <a:rPr lang="en"/>
              <a:t> of creation : 훈민정음 해례본</a:t>
            </a:r>
            <a:endParaRPr/>
          </a:p>
        </p:txBody>
      </p:sp>
      <p:sp>
        <p:nvSpPr>
          <p:cNvPr id="4613" name="Google Shape;4613;p45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가. 홀소리 (모음)은 </a:t>
            </a:r>
            <a:r>
              <a:rPr b="1" lang="en"/>
              <a:t>음양 (Yin and yang)</a:t>
            </a:r>
            <a:r>
              <a:rPr lang="en"/>
              <a:t>의 원리를 기본</a:t>
            </a:r>
            <a:endParaRPr/>
          </a:p>
          <a:p>
            <a:pPr indent="-355600" lvl="0" marL="9144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Basic Vowels : </a:t>
            </a:r>
            <a:r>
              <a:rPr lang="en" sz="1450">
                <a:highlight>
                  <a:srgbClr val="FFFFFF"/>
                </a:highlight>
              </a:rPr>
              <a:t>ㆍ, ㅡ, ㅣ</a:t>
            </a:r>
            <a:endParaRPr sz="1450">
              <a:highlight>
                <a:srgbClr val="FFFFFF"/>
              </a:highlight>
            </a:endParaRPr>
          </a:p>
          <a:p>
            <a:pPr indent="-320675" lvl="1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50"/>
              <a:buChar char="○"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ㆍ아래아 : 양 (Yang)인 하늘을 본 떠 만듬</a:t>
            </a:r>
            <a:endParaRPr sz="14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0675" lvl="1" marL="13716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50"/>
              <a:buChar char="○"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ㅡ : 음(Yin)인 땅을 본 떠 만듬</a:t>
            </a:r>
            <a:endParaRPr sz="14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0675" lvl="1" marL="1371600" rtl="0" algn="l"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450"/>
              <a:buChar char="○"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ㅣ: 음과 양의 중간자인 인간의 형상을 본 떠 만듬</a:t>
            </a:r>
            <a:endParaRPr sz="14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나. 닿</a:t>
            </a:r>
            <a:r>
              <a:rPr lang="en">
                <a:solidFill>
                  <a:schemeClr val="dk1"/>
                </a:solidFill>
              </a:rPr>
              <a:t>소리 (자음)은 </a:t>
            </a:r>
            <a:r>
              <a:rPr b="1" lang="en">
                <a:solidFill>
                  <a:schemeClr val="dk1"/>
                </a:solidFill>
              </a:rPr>
              <a:t>오행 (Five elements) </a:t>
            </a:r>
            <a:r>
              <a:rPr lang="en">
                <a:solidFill>
                  <a:schemeClr val="dk1"/>
                </a:solidFill>
              </a:rPr>
              <a:t>의 원리를 기본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5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pic>
        <p:nvPicPr>
          <p:cNvPr id="4614" name="Google Shape;46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300" y="2468875"/>
            <a:ext cx="2366700" cy="23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5" name="Google Shape;46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48" y="3512048"/>
            <a:ext cx="3796219" cy="13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9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0" name="Google Shape;46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36" y="525775"/>
            <a:ext cx="3126413" cy="43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1" name="Google Shape;4621;p46"/>
          <p:cNvSpPr txBox="1"/>
          <p:nvPr/>
        </p:nvSpPr>
        <p:spPr>
          <a:xfrm>
            <a:off x="233375" y="504075"/>
            <a:ext cx="20817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  <p:pic>
        <p:nvPicPr>
          <p:cNvPr id="4622" name="Google Shape;46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918000"/>
            <a:ext cx="5003936" cy="35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47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구</a:t>
            </a:r>
            <a:r>
              <a:rPr lang="en"/>
              <a:t>조 </a:t>
            </a:r>
            <a:r>
              <a:rPr lang="en"/>
              <a:t>Structure &amp; Placement</a:t>
            </a:r>
            <a:endParaRPr/>
          </a:p>
        </p:txBody>
      </p:sp>
      <p:sp>
        <p:nvSpPr>
          <p:cNvPr id="4628" name="Google Shape;4628;p47"/>
          <p:cNvSpPr/>
          <p:nvPr/>
        </p:nvSpPr>
        <p:spPr>
          <a:xfrm>
            <a:off x="728125" y="4322025"/>
            <a:ext cx="326700" cy="3267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47"/>
          <p:cNvSpPr txBox="1"/>
          <p:nvPr/>
        </p:nvSpPr>
        <p:spPr>
          <a:xfrm>
            <a:off x="1005125" y="4335975"/>
            <a:ext cx="1316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initial 초성</a:t>
            </a:r>
            <a:endParaRPr/>
          </a:p>
        </p:txBody>
      </p:sp>
      <p:pic>
        <p:nvPicPr>
          <p:cNvPr id="4630" name="Google Shape;4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00" y="1398725"/>
            <a:ext cx="4360775" cy="24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1" name="Google Shape;4631;p47"/>
          <p:cNvSpPr/>
          <p:nvPr/>
        </p:nvSpPr>
        <p:spPr>
          <a:xfrm>
            <a:off x="2585750" y="4322025"/>
            <a:ext cx="326700" cy="326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32" name="Google Shape;4632;p47"/>
          <p:cNvSpPr txBox="1"/>
          <p:nvPr/>
        </p:nvSpPr>
        <p:spPr>
          <a:xfrm>
            <a:off x="2862750" y="4335975"/>
            <a:ext cx="1509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middle 중성</a:t>
            </a:r>
            <a:endParaRPr/>
          </a:p>
        </p:txBody>
      </p:sp>
      <p:sp>
        <p:nvSpPr>
          <p:cNvPr id="4633" name="Google Shape;4633;p47"/>
          <p:cNvSpPr/>
          <p:nvPr/>
        </p:nvSpPr>
        <p:spPr>
          <a:xfrm>
            <a:off x="4443375" y="4322025"/>
            <a:ext cx="326700" cy="3267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4" name="Google Shape;4634;p47"/>
          <p:cNvSpPr txBox="1"/>
          <p:nvPr/>
        </p:nvSpPr>
        <p:spPr>
          <a:xfrm>
            <a:off x="4720375" y="4335975"/>
            <a:ext cx="1316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종성</a:t>
            </a:r>
            <a:endParaRPr/>
          </a:p>
        </p:txBody>
      </p:sp>
      <p:pic>
        <p:nvPicPr>
          <p:cNvPr id="4635" name="Google Shape;46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175" y="3014700"/>
            <a:ext cx="37899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p48"/>
          <p:cNvSpPr txBox="1"/>
          <p:nvPr>
            <p:ph type="title"/>
          </p:nvPr>
        </p:nvSpPr>
        <p:spPr>
          <a:xfrm>
            <a:off x="311700" y="55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홀소</a:t>
            </a:r>
            <a:r>
              <a:rPr lang="en"/>
              <a:t>리 (모음) 11자</a:t>
            </a:r>
            <a:endParaRPr/>
          </a:p>
        </p:txBody>
      </p:sp>
      <p:graphicFrame>
        <p:nvGraphicFramePr>
          <p:cNvPr id="4641" name="Google Shape;4641;p48"/>
          <p:cNvGraphicFramePr/>
          <p:nvPr/>
        </p:nvGraphicFramePr>
        <p:xfrm>
          <a:off x="311675" y="136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{341C02B5-D82C-4F51-998C-1509836251CC}</a:tableStyleId>
              </a:tblPr>
              <a:tblGrid>
                <a:gridCol w="1416400"/>
                <a:gridCol w="1437225"/>
                <a:gridCol w="1322650"/>
                <a:gridCol w="1541375"/>
                <a:gridCol w="1426825"/>
                <a:gridCol w="1426825"/>
              </a:tblGrid>
              <a:tr h="1461750"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ㅏ</a:t>
                      </a:r>
                      <a:endParaRPr b="1" sz="48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/a/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ㅓ</a:t>
                      </a:r>
                      <a:endParaRPr b="1" sz="48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/ə/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8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ㅗ</a:t>
                      </a:r>
                      <a:endParaRPr b="1" sz="48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/o/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ㅜ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/u/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ㅡ</a:t>
                      </a:r>
                      <a:endParaRPr b="1" sz="60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en" sz="2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**</a:t>
                      </a:r>
                      <a:r>
                        <a:rPr lang="en" sz="2400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eu</a:t>
                      </a: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ㅣ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/i/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750"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ㅑ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/ya/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ㅕ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/yə/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ㅛ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/yo/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400">
                          <a:solidFill>
                            <a:srgbClr val="231F2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ㅠ</a:t>
                      </a:r>
                      <a:endParaRPr b="1" sz="5400">
                        <a:solidFill>
                          <a:srgbClr val="231F2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2159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/yu/</a:t>
                      </a:r>
                      <a:endParaRPr sz="4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525" marB="91425" marR="9525" marL="9525">
                    <a:lnL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959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BB04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4642" name="Google Shape;4642;p48"/>
          <p:cNvGrpSpPr/>
          <p:nvPr/>
        </p:nvGrpSpPr>
        <p:grpSpPr>
          <a:xfrm>
            <a:off x="541420" y="1188611"/>
            <a:ext cx="7717708" cy="2537720"/>
            <a:chOff x="541420" y="1188611"/>
            <a:chExt cx="7717708" cy="2537720"/>
          </a:xfrm>
        </p:grpSpPr>
        <p:sp>
          <p:nvSpPr>
            <p:cNvPr id="4643" name="Google Shape;4643;p48"/>
            <p:cNvSpPr txBox="1"/>
            <p:nvPr/>
          </p:nvSpPr>
          <p:spPr>
            <a:xfrm>
              <a:off x="541420" y="3153631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4" name="Google Shape;4644;p48"/>
            <p:cNvSpPr txBox="1"/>
            <p:nvPr/>
          </p:nvSpPr>
          <p:spPr>
            <a:xfrm>
              <a:off x="1978980" y="3144296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5" name="Google Shape;4645;p48"/>
            <p:cNvSpPr txBox="1"/>
            <p:nvPr/>
          </p:nvSpPr>
          <p:spPr>
            <a:xfrm>
              <a:off x="3629730" y="1236945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6" name="Google Shape;4646;p48"/>
            <p:cNvSpPr txBox="1"/>
            <p:nvPr/>
          </p:nvSpPr>
          <p:spPr>
            <a:xfrm>
              <a:off x="5046514" y="1188611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7" name="Google Shape;4647;p48"/>
            <p:cNvSpPr txBox="1"/>
            <p:nvPr/>
          </p:nvSpPr>
          <p:spPr>
            <a:xfrm>
              <a:off x="6514169" y="1370683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8" name="Google Shape;4648;p48"/>
            <p:cNvSpPr txBox="1"/>
            <p:nvPr/>
          </p:nvSpPr>
          <p:spPr>
            <a:xfrm>
              <a:off x="7652227" y="1434498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49" name="Google Shape;4649;p48"/>
            <p:cNvSpPr txBox="1"/>
            <p:nvPr/>
          </p:nvSpPr>
          <p:spPr>
            <a:xfrm>
              <a:off x="541420" y="1380008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50" name="Google Shape;4650;p48"/>
            <p:cNvSpPr txBox="1"/>
            <p:nvPr/>
          </p:nvSpPr>
          <p:spPr>
            <a:xfrm>
              <a:off x="1978980" y="1370674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51" name="Google Shape;4651;p48"/>
            <p:cNvSpPr txBox="1"/>
            <p:nvPr/>
          </p:nvSpPr>
          <p:spPr>
            <a:xfrm>
              <a:off x="3629730" y="3029221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4652" name="Google Shape;4652;p48"/>
            <p:cNvSpPr txBox="1"/>
            <p:nvPr/>
          </p:nvSpPr>
          <p:spPr>
            <a:xfrm>
              <a:off x="5067290" y="2945208"/>
              <a:ext cx="606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B7B7B7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ㅇ</a:t>
              </a:r>
              <a:endParaRPr>
                <a:solidFill>
                  <a:srgbClr val="B7B7B7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6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49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단</a:t>
            </a:r>
            <a:r>
              <a:rPr lang="en"/>
              <a:t>어 Words (vocabulary) </a:t>
            </a:r>
            <a:endParaRPr/>
          </a:p>
        </p:txBody>
      </p:sp>
      <p:pic>
        <p:nvPicPr>
          <p:cNvPr id="4658" name="Google Shape;4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3375"/>
            <a:ext cx="15621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9" name="Google Shape;4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70950"/>
            <a:ext cx="15621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0" name="Google Shape;466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925" y="1333375"/>
            <a:ext cx="15621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1" name="Google Shape;466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1450" y="2725350"/>
            <a:ext cx="15525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2" name="Google Shape;466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3650" y="1398725"/>
            <a:ext cx="16287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3" name="Google Shape;466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3650" y="2770950"/>
            <a:ext cx="16287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4" name="Google Shape;4664;p49"/>
          <p:cNvPicPr preferRelativeResize="0"/>
          <p:nvPr/>
        </p:nvPicPr>
        <p:blipFill rotWithShape="1">
          <a:blip r:embed="rId9">
            <a:alphaModFix/>
          </a:blip>
          <a:srcRect b="19479" l="0" r="0" t="15088"/>
          <a:stretch/>
        </p:blipFill>
        <p:spPr>
          <a:xfrm>
            <a:off x="7570500" y="599212"/>
            <a:ext cx="1474500" cy="732214"/>
          </a:xfrm>
          <a:prstGeom prst="rect">
            <a:avLst/>
          </a:prstGeom>
          <a:noFill/>
          <a:ln>
            <a:noFill/>
          </a:ln>
        </p:spPr>
      </p:pic>
      <p:sp>
        <p:nvSpPr>
          <p:cNvPr id="4665" name="Google Shape;4665;p49"/>
          <p:cNvSpPr txBox="1"/>
          <p:nvPr/>
        </p:nvSpPr>
        <p:spPr>
          <a:xfrm>
            <a:off x="1988957" y="1699488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오이</a:t>
            </a:r>
            <a:endParaRPr/>
          </a:p>
        </p:txBody>
      </p:sp>
      <p:sp>
        <p:nvSpPr>
          <p:cNvPr id="4666" name="Google Shape;4666;p49"/>
          <p:cNvSpPr txBox="1"/>
          <p:nvPr/>
        </p:nvSpPr>
        <p:spPr>
          <a:xfrm>
            <a:off x="1988957" y="3137050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우유</a:t>
            </a:r>
            <a:endParaRPr/>
          </a:p>
        </p:txBody>
      </p:sp>
      <p:sp>
        <p:nvSpPr>
          <p:cNvPr id="4667" name="Google Shape;4667;p49"/>
          <p:cNvSpPr txBox="1"/>
          <p:nvPr/>
        </p:nvSpPr>
        <p:spPr>
          <a:xfrm>
            <a:off x="5110194" y="1699488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여우</a:t>
            </a:r>
            <a:endParaRPr/>
          </a:p>
        </p:txBody>
      </p:sp>
      <p:sp>
        <p:nvSpPr>
          <p:cNvPr id="4668" name="Google Shape;4668;p49"/>
          <p:cNvSpPr txBox="1"/>
          <p:nvPr/>
        </p:nvSpPr>
        <p:spPr>
          <a:xfrm>
            <a:off x="5110194" y="3137050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아이</a:t>
            </a:r>
            <a:endParaRPr/>
          </a:p>
        </p:txBody>
      </p:sp>
      <p:sp>
        <p:nvSpPr>
          <p:cNvPr id="4669" name="Google Shape;4669;p49"/>
          <p:cNvSpPr txBox="1"/>
          <p:nvPr/>
        </p:nvSpPr>
        <p:spPr>
          <a:xfrm>
            <a:off x="8293381" y="1699488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endParaRPr/>
          </a:p>
        </p:txBody>
      </p:sp>
      <p:sp>
        <p:nvSpPr>
          <p:cNvPr id="4670" name="Google Shape;4670;p49"/>
          <p:cNvSpPr txBox="1"/>
          <p:nvPr/>
        </p:nvSpPr>
        <p:spPr>
          <a:xfrm>
            <a:off x="8293381" y="3137050"/>
            <a:ext cx="134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algun Gothic"/>
                <a:ea typeface="Malgun Gothic"/>
                <a:cs typeface="Malgun Gothic"/>
                <a:sym typeface="Malgun Gothic"/>
              </a:rPr>
              <a:t>오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p5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닿소리 (자음) </a:t>
            </a:r>
            <a:endParaRPr/>
          </a:p>
        </p:txBody>
      </p:sp>
      <p:pic>
        <p:nvPicPr>
          <p:cNvPr id="4676" name="Google Shape;46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00" y="1566750"/>
            <a:ext cx="39624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7" name="Google Shape;4677;p50"/>
          <p:cNvSpPr txBox="1"/>
          <p:nvPr/>
        </p:nvSpPr>
        <p:spPr>
          <a:xfrm>
            <a:off x="367100" y="1344225"/>
            <a:ext cx="3920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Soft-palate (velar) sounds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678" name="Google Shape;46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900" y="1314725"/>
            <a:ext cx="43910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orean History Timeline Thesis by Slidesgo">
  <a:themeElements>
    <a:clrScheme name="Simple Light">
      <a:dk1>
        <a:srgbClr val="FF807D"/>
      </a:dk1>
      <a:lt1>
        <a:srgbClr val="FFFFFF"/>
      </a:lt1>
      <a:dk2>
        <a:srgbClr val="424242"/>
      </a:dk2>
      <a:lt2>
        <a:srgbClr val="F3EEE1"/>
      </a:lt2>
      <a:accent1>
        <a:srgbClr val="83ACD5"/>
      </a:accent1>
      <a:accent2>
        <a:srgbClr val="4169A3"/>
      </a:accent2>
      <a:accent3>
        <a:srgbClr val="FEEA90"/>
      </a:accent3>
      <a:accent4>
        <a:srgbClr val="FFA4A2"/>
      </a:accent4>
      <a:accent5>
        <a:srgbClr val="A58164"/>
      </a:accent5>
      <a:accent6>
        <a:srgbClr val="CADBA2"/>
      </a:accent6>
      <a:hlink>
        <a:srgbClr val="4242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